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9199225" cy="10799763"/>
  <p:notesSz cx="6858000" cy="9144000"/>
  <p:embeddedFontLst>
    <p:embeddedFont>
      <p:font typeface="Ubuntu" panose="020B0504030602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394"/>
    <a:srgbClr val="03BBBF"/>
    <a:srgbClr val="2A3395"/>
    <a:srgbClr val="FF5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4"/>
    <p:restoredTop sz="94648"/>
  </p:normalViewPr>
  <p:slideViewPr>
    <p:cSldViewPr snapToGrid="0" snapToObjects="1">
      <p:cViewPr varScale="1">
        <p:scale>
          <a:sx n="77" d="100"/>
          <a:sy n="77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223A6-23F3-7744-B2F2-A921745A71F6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373001EE-D2CC-BB4E-AE0B-13C2BA74E41A}">
      <dgm:prSet phldrT="[Texte]"/>
      <dgm:spPr>
        <a:solidFill>
          <a:srgbClr val="2A3394"/>
        </a:solidFill>
        <a:ln>
          <a:solidFill>
            <a:srgbClr val="2A3395"/>
          </a:solidFill>
        </a:ln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Interaction</a:t>
          </a:r>
        </a:p>
      </dgm:t>
    </dgm:pt>
    <dgm:pt modelId="{33A24BB2-7BE9-6E41-8751-5CC5965EDE6A}" type="parTrans" cxnId="{3A58EA1F-3AC7-0548-B3B4-4BADC17A5137}">
      <dgm:prSet/>
      <dgm:spPr/>
      <dgm:t>
        <a:bodyPr/>
        <a:lstStyle/>
        <a:p>
          <a:endParaRPr lang="fr-FR"/>
        </a:p>
      </dgm:t>
    </dgm:pt>
    <dgm:pt modelId="{4A6C7602-94CA-E342-8A58-B00574681465}" type="sibTrans" cxnId="{3A58EA1F-3AC7-0548-B3B4-4BADC17A5137}">
      <dgm:prSet/>
      <dgm:spPr/>
      <dgm:t>
        <a:bodyPr/>
        <a:lstStyle/>
        <a:p>
          <a:endParaRPr lang="fr-FR"/>
        </a:p>
      </dgm:t>
    </dgm:pt>
    <dgm:pt modelId="{05D27414-7187-AA4A-9303-26611918BB64}">
      <dgm:prSet phldrT="[Texte]"/>
      <dgm:spPr>
        <a:solidFill>
          <a:srgbClr val="03BBBF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Collaboration</a:t>
          </a:r>
        </a:p>
      </dgm:t>
    </dgm:pt>
    <dgm:pt modelId="{DA8AC74C-A3FC-9F42-B290-848672063511}" type="parTrans" cxnId="{85F52B50-DFF8-BD4E-800E-69933F6CDEF2}">
      <dgm:prSet/>
      <dgm:spPr/>
      <dgm:t>
        <a:bodyPr/>
        <a:lstStyle/>
        <a:p>
          <a:endParaRPr lang="fr-FR"/>
        </a:p>
      </dgm:t>
    </dgm:pt>
    <dgm:pt modelId="{9793420F-04C9-0E40-8F74-C92D8DE2EABA}" type="sibTrans" cxnId="{85F52B50-DFF8-BD4E-800E-69933F6CDEF2}">
      <dgm:prSet/>
      <dgm:spPr/>
      <dgm:t>
        <a:bodyPr/>
        <a:lstStyle/>
        <a:p>
          <a:endParaRPr lang="fr-FR"/>
        </a:p>
      </dgm:t>
    </dgm:pt>
    <dgm:pt modelId="{B1A6003F-4607-EC4C-AE99-BD22A5FA33A2}">
      <dgm:prSet phldrT="[Texte]"/>
      <dgm:spPr>
        <a:solidFill>
          <a:srgbClr val="FF501B"/>
        </a:solidFill>
        <a:ln>
          <a:solidFill>
            <a:srgbClr val="FF501B"/>
          </a:solidFill>
        </a:ln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Fonctionnement du cerveau</a:t>
          </a:r>
        </a:p>
      </dgm:t>
    </dgm:pt>
    <dgm:pt modelId="{98124A62-9552-394A-9333-CA46E2799804}" type="parTrans" cxnId="{5A916B00-CB8D-F945-8D48-A482BC8E8987}">
      <dgm:prSet/>
      <dgm:spPr/>
      <dgm:t>
        <a:bodyPr/>
        <a:lstStyle/>
        <a:p>
          <a:endParaRPr lang="fr-FR"/>
        </a:p>
      </dgm:t>
    </dgm:pt>
    <dgm:pt modelId="{B33DB073-E60B-4144-8636-58B9965A9C27}" type="sibTrans" cxnId="{5A916B00-CB8D-F945-8D48-A482BC8E8987}">
      <dgm:prSet/>
      <dgm:spPr/>
      <dgm:t>
        <a:bodyPr/>
        <a:lstStyle/>
        <a:p>
          <a:endParaRPr lang="fr-FR"/>
        </a:p>
      </dgm:t>
    </dgm:pt>
    <dgm:pt modelId="{0FC5580F-E7DB-124D-B900-264DCBFF9D4D}" type="pres">
      <dgm:prSet presAssocID="{EEA223A6-23F3-7744-B2F2-A921745A71F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0370418-7436-2445-B06C-532B3B6F04C8}" type="pres">
      <dgm:prSet presAssocID="{373001EE-D2CC-BB4E-AE0B-13C2BA74E41A}" presName="gear1" presStyleLbl="node1" presStyleIdx="0" presStyleCnt="3">
        <dgm:presLayoutVars>
          <dgm:chMax val="1"/>
          <dgm:bulletEnabled val="1"/>
        </dgm:presLayoutVars>
      </dgm:prSet>
      <dgm:spPr/>
    </dgm:pt>
    <dgm:pt modelId="{3E223AED-29B3-294B-8076-E2DEC19F7F6D}" type="pres">
      <dgm:prSet presAssocID="{373001EE-D2CC-BB4E-AE0B-13C2BA74E41A}" presName="gear1srcNode" presStyleLbl="node1" presStyleIdx="0" presStyleCnt="3"/>
      <dgm:spPr/>
    </dgm:pt>
    <dgm:pt modelId="{59C7B02D-7CD8-3F4B-88FD-70581C4CC07B}" type="pres">
      <dgm:prSet presAssocID="{373001EE-D2CC-BB4E-AE0B-13C2BA74E41A}" presName="gear1dstNode" presStyleLbl="node1" presStyleIdx="0" presStyleCnt="3"/>
      <dgm:spPr/>
    </dgm:pt>
    <dgm:pt modelId="{EBE30323-209D-3141-8359-BA838E294173}" type="pres">
      <dgm:prSet presAssocID="{05D27414-7187-AA4A-9303-26611918BB64}" presName="gear2" presStyleLbl="node1" presStyleIdx="1" presStyleCnt="3">
        <dgm:presLayoutVars>
          <dgm:chMax val="1"/>
          <dgm:bulletEnabled val="1"/>
        </dgm:presLayoutVars>
      </dgm:prSet>
      <dgm:spPr/>
    </dgm:pt>
    <dgm:pt modelId="{A84768F1-D7E0-7546-BF42-505109A3F9A9}" type="pres">
      <dgm:prSet presAssocID="{05D27414-7187-AA4A-9303-26611918BB64}" presName="gear2srcNode" presStyleLbl="node1" presStyleIdx="1" presStyleCnt="3"/>
      <dgm:spPr/>
    </dgm:pt>
    <dgm:pt modelId="{0A11F76B-1880-FC41-8B69-DAD591C50531}" type="pres">
      <dgm:prSet presAssocID="{05D27414-7187-AA4A-9303-26611918BB64}" presName="gear2dstNode" presStyleLbl="node1" presStyleIdx="1" presStyleCnt="3"/>
      <dgm:spPr/>
    </dgm:pt>
    <dgm:pt modelId="{C7342311-FFE1-B44D-9E07-DD9E36A32A60}" type="pres">
      <dgm:prSet presAssocID="{B1A6003F-4607-EC4C-AE99-BD22A5FA33A2}" presName="gear3" presStyleLbl="node1" presStyleIdx="2" presStyleCnt="3"/>
      <dgm:spPr/>
    </dgm:pt>
    <dgm:pt modelId="{0ABF316A-073C-224A-92D3-075821D2F5DC}" type="pres">
      <dgm:prSet presAssocID="{B1A6003F-4607-EC4C-AE99-BD22A5FA33A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EF56E3DC-D41B-3A45-9D14-5C94DC06B701}" type="pres">
      <dgm:prSet presAssocID="{B1A6003F-4607-EC4C-AE99-BD22A5FA33A2}" presName="gear3srcNode" presStyleLbl="node1" presStyleIdx="2" presStyleCnt="3"/>
      <dgm:spPr/>
    </dgm:pt>
    <dgm:pt modelId="{FCFF9B97-BFBB-C94B-9439-AAE677132658}" type="pres">
      <dgm:prSet presAssocID="{B1A6003F-4607-EC4C-AE99-BD22A5FA33A2}" presName="gear3dstNode" presStyleLbl="node1" presStyleIdx="2" presStyleCnt="3"/>
      <dgm:spPr/>
    </dgm:pt>
    <dgm:pt modelId="{944EDE31-368C-E349-B9DA-D1A9273EFF32}" type="pres">
      <dgm:prSet presAssocID="{4A6C7602-94CA-E342-8A58-B00574681465}" presName="connector1" presStyleLbl="sibTrans2D1" presStyleIdx="0" presStyleCnt="3"/>
      <dgm:spPr/>
    </dgm:pt>
    <dgm:pt modelId="{9F0B5D8E-F4BE-0D42-ADED-2E4601918BFE}" type="pres">
      <dgm:prSet presAssocID="{9793420F-04C9-0E40-8F74-C92D8DE2EABA}" presName="connector2" presStyleLbl="sibTrans2D1" presStyleIdx="1" presStyleCnt="3"/>
      <dgm:spPr/>
    </dgm:pt>
    <dgm:pt modelId="{5920A822-8FEA-3345-B8B8-2018A3BD65D2}" type="pres">
      <dgm:prSet presAssocID="{B33DB073-E60B-4144-8636-58B9965A9C27}" presName="connector3" presStyleLbl="sibTrans2D1" presStyleIdx="2" presStyleCnt="3"/>
      <dgm:spPr/>
    </dgm:pt>
  </dgm:ptLst>
  <dgm:cxnLst>
    <dgm:cxn modelId="{5A916B00-CB8D-F945-8D48-A482BC8E8987}" srcId="{EEA223A6-23F3-7744-B2F2-A921745A71F6}" destId="{B1A6003F-4607-EC4C-AE99-BD22A5FA33A2}" srcOrd="2" destOrd="0" parTransId="{98124A62-9552-394A-9333-CA46E2799804}" sibTransId="{B33DB073-E60B-4144-8636-58B9965A9C27}"/>
    <dgm:cxn modelId="{3A58EA1F-3AC7-0548-B3B4-4BADC17A5137}" srcId="{EEA223A6-23F3-7744-B2F2-A921745A71F6}" destId="{373001EE-D2CC-BB4E-AE0B-13C2BA74E41A}" srcOrd="0" destOrd="0" parTransId="{33A24BB2-7BE9-6E41-8751-5CC5965EDE6A}" sibTransId="{4A6C7602-94CA-E342-8A58-B00574681465}"/>
    <dgm:cxn modelId="{88005126-9977-A54E-919D-B81F6735942D}" type="presOf" srcId="{9793420F-04C9-0E40-8F74-C92D8DE2EABA}" destId="{9F0B5D8E-F4BE-0D42-ADED-2E4601918BFE}" srcOrd="0" destOrd="0" presId="urn:microsoft.com/office/officeart/2005/8/layout/gear1"/>
    <dgm:cxn modelId="{E37E8E2F-8124-BB48-94B1-3D823FC98C99}" type="presOf" srcId="{B1A6003F-4607-EC4C-AE99-BD22A5FA33A2}" destId="{0ABF316A-073C-224A-92D3-075821D2F5DC}" srcOrd="1" destOrd="0" presId="urn:microsoft.com/office/officeart/2005/8/layout/gear1"/>
    <dgm:cxn modelId="{73B8BB3C-9644-B349-B788-88D482763699}" type="presOf" srcId="{05D27414-7187-AA4A-9303-26611918BB64}" destId="{EBE30323-209D-3141-8359-BA838E294173}" srcOrd="0" destOrd="0" presId="urn:microsoft.com/office/officeart/2005/8/layout/gear1"/>
    <dgm:cxn modelId="{F56A403E-1B6D-9A43-9331-229D8D1FE431}" type="presOf" srcId="{373001EE-D2CC-BB4E-AE0B-13C2BA74E41A}" destId="{F0370418-7436-2445-B06C-532B3B6F04C8}" srcOrd="0" destOrd="0" presId="urn:microsoft.com/office/officeart/2005/8/layout/gear1"/>
    <dgm:cxn modelId="{86CA6046-6726-1E44-8337-7499E15FDCF3}" type="presOf" srcId="{B1A6003F-4607-EC4C-AE99-BD22A5FA33A2}" destId="{EF56E3DC-D41B-3A45-9D14-5C94DC06B701}" srcOrd="2" destOrd="0" presId="urn:microsoft.com/office/officeart/2005/8/layout/gear1"/>
    <dgm:cxn modelId="{D1B7414B-D6DD-CD44-90D7-9C2FF8663AAB}" type="presOf" srcId="{EEA223A6-23F3-7744-B2F2-A921745A71F6}" destId="{0FC5580F-E7DB-124D-B900-264DCBFF9D4D}" srcOrd="0" destOrd="0" presId="urn:microsoft.com/office/officeart/2005/8/layout/gear1"/>
    <dgm:cxn modelId="{85F52B50-DFF8-BD4E-800E-69933F6CDEF2}" srcId="{EEA223A6-23F3-7744-B2F2-A921745A71F6}" destId="{05D27414-7187-AA4A-9303-26611918BB64}" srcOrd="1" destOrd="0" parTransId="{DA8AC74C-A3FC-9F42-B290-848672063511}" sibTransId="{9793420F-04C9-0E40-8F74-C92D8DE2EABA}"/>
    <dgm:cxn modelId="{BD66D25C-2F02-4B43-BCCD-6DB88CF3FD5B}" type="presOf" srcId="{B1A6003F-4607-EC4C-AE99-BD22A5FA33A2}" destId="{FCFF9B97-BFBB-C94B-9439-AAE677132658}" srcOrd="3" destOrd="0" presId="urn:microsoft.com/office/officeart/2005/8/layout/gear1"/>
    <dgm:cxn modelId="{555C347C-B130-8948-AC58-6566CF78A080}" type="presOf" srcId="{373001EE-D2CC-BB4E-AE0B-13C2BA74E41A}" destId="{3E223AED-29B3-294B-8076-E2DEC19F7F6D}" srcOrd="1" destOrd="0" presId="urn:microsoft.com/office/officeart/2005/8/layout/gear1"/>
    <dgm:cxn modelId="{1942AF8F-6160-5945-BA05-1AC09A163E27}" type="presOf" srcId="{B33DB073-E60B-4144-8636-58B9965A9C27}" destId="{5920A822-8FEA-3345-B8B8-2018A3BD65D2}" srcOrd="0" destOrd="0" presId="urn:microsoft.com/office/officeart/2005/8/layout/gear1"/>
    <dgm:cxn modelId="{AE56339A-2B41-BC42-9EAD-29752D298A6B}" type="presOf" srcId="{373001EE-D2CC-BB4E-AE0B-13C2BA74E41A}" destId="{59C7B02D-7CD8-3F4B-88FD-70581C4CC07B}" srcOrd="2" destOrd="0" presId="urn:microsoft.com/office/officeart/2005/8/layout/gear1"/>
    <dgm:cxn modelId="{E06443A7-23BE-F840-9701-339C2BC6AB82}" type="presOf" srcId="{B1A6003F-4607-EC4C-AE99-BD22A5FA33A2}" destId="{C7342311-FFE1-B44D-9E07-DD9E36A32A60}" srcOrd="0" destOrd="0" presId="urn:microsoft.com/office/officeart/2005/8/layout/gear1"/>
    <dgm:cxn modelId="{A316CBD3-F2E1-E04A-887F-BCD142A66647}" type="presOf" srcId="{05D27414-7187-AA4A-9303-26611918BB64}" destId="{A84768F1-D7E0-7546-BF42-505109A3F9A9}" srcOrd="1" destOrd="0" presId="urn:microsoft.com/office/officeart/2005/8/layout/gear1"/>
    <dgm:cxn modelId="{AC8BA6DE-4714-724A-84C6-7875A8A85E89}" type="presOf" srcId="{05D27414-7187-AA4A-9303-26611918BB64}" destId="{0A11F76B-1880-FC41-8B69-DAD591C50531}" srcOrd="2" destOrd="0" presId="urn:microsoft.com/office/officeart/2005/8/layout/gear1"/>
    <dgm:cxn modelId="{E5E9ACE5-49AE-E641-B7C9-F96168FCA227}" type="presOf" srcId="{4A6C7602-94CA-E342-8A58-B00574681465}" destId="{944EDE31-368C-E349-B9DA-D1A9273EFF32}" srcOrd="0" destOrd="0" presId="urn:microsoft.com/office/officeart/2005/8/layout/gear1"/>
    <dgm:cxn modelId="{45F24745-291D-5E49-B34C-53C4FF0173AD}" type="presParOf" srcId="{0FC5580F-E7DB-124D-B900-264DCBFF9D4D}" destId="{F0370418-7436-2445-B06C-532B3B6F04C8}" srcOrd="0" destOrd="0" presId="urn:microsoft.com/office/officeart/2005/8/layout/gear1"/>
    <dgm:cxn modelId="{ABCEC6A4-2714-FF4C-BD01-8FB5CDEFB342}" type="presParOf" srcId="{0FC5580F-E7DB-124D-B900-264DCBFF9D4D}" destId="{3E223AED-29B3-294B-8076-E2DEC19F7F6D}" srcOrd="1" destOrd="0" presId="urn:microsoft.com/office/officeart/2005/8/layout/gear1"/>
    <dgm:cxn modelId="{149B2D80-7C2E-894B-909B-26DD1820CB3A}" type="presParOf" srcId="{0FC5580F-E7DB-124D-B900-264DCBFF9D4D}" destId="{59C7B02D-7CD8-3F4B-88FD-70581C4CC07B}" srcOrd="2" destOrd="0" presId="urn:microsoft.com/office/officeart/2005/8/layout/gear1"/>
    <dgm:cxn modelId="{EB4B719D-1BC5-0643-9426-55C88871728A}" type="presParOf" srcId="{0FC5580F-E7DB-124D-B900-264DCBFF9D4D}" destId="{EBE30323-209D-3141-8359-BA838E294173}" srcOrd="3" destOrd="0" presId="urn:microsoft.com/office/officeart/2005/8/layout/gear1"/>
    <dgm:cxn modelId="{3E92653E-E837-4B47-93F6-316014B24538}" type="presParOf" srcId="{0FC5580F-E7DB-124D-B900-264DCBFF9D4D}" destId="{A84768F1-D7E0-7546-BF42-505109A3F9A9}" srcOrd="4" destOrd="0" presId="urn:microsoft.com/office/officeart/2005/8/layout/gear1"/>
    <dgm:cxn modelId="{6412A10B-5EDB-A343-95AB-497163EB506A}" type="presParOf" srcId="{0FC5580F-E7DB-124D-B900-264DCBFF9D4D}" destId="{0A11F76B-1880-FC41-8B69-DAD591C50531}" srcOrd="5" destOrd="0" presId="urn:microsoft.com/office/officeart/2005/8/layout/gear1"/>
    <dgm:cxn modelId="{B0607B36-11E8-D44C-BB66-5E999573DF81}" type="presParOf" srcId="{0FC5580F-E7DB-124D-B900-264DCBFF9D4D}" destId="{C7342311-FFE1-B44D-9E07-DD9E36A32A60}" srcOrd="6" destOrd="0" presId="urn:microsoft.com/office/officeart/2005/8/layout/gear1"/>
    <dgm:cxn modelId="{3FF5FF43-378A-C74E-9CE7-8BAFEC57ADEF}" type="presParOf" srcId="{0FC5580F-E7DB-124D-B900-264DCBFF9D4D}" destId="{0ABF316A-073C-224A-92D3-075821D2F5DC}" srcOrd="7" destOrd="0" presId="urn:microsoft.com/office/officeart/2005/8/layout/gear1"/>
    <dgm:cxn modelId="{0DF6A272-C85F-3040-99B0-18AA8A126BDF}" type="presParOf" srcId="{0FC5580F-E7DB-124D-B900-264DCBFF9D4D}" destId="{EF56E3DC-D41B-3A45-9D14-5C94DC06B701}" srcOrd="8" destOrd="0" presId="urn:microsoft.com/office/officeart/2005/8/layout/gear1"/>
    <dgm:cxn modelId="{5C120D4C-406E-EA4A-8783-43A4D83EB11C}" type="presParOf" srcId="{0FC5580F-E7DB-124D-B900-264DCBFF9D4D}" destId="{FCFF9B97-BFBB-C94B-9439-AAE677132658}" srcOrd="9" destOrd="0" presId="urn:microsoft.com/office/officeart/2005/8/layout/gear1"/>
    <dgm:cxn modelId="{4FB1254F-C7B5-0048-AEF8-08590FC621ED}" type="presParOf" srcId="{0FC5580F-E7DB-124D-B900-264DCBFF9D4D}" destId="{944EDE31-368C-E349-B9DA-D1A9273EFF32}" srcOrd="10" destOrd="0" presId="urn:microsoft.com/office/officeart/2005/8/layout/gear1"/>
    <dgm:cxn modelId="{88C73740-3AF9-184A-890F-726C47472C69}" type="presParOf" srcId="{0FC5580F-E7DB-124D-B900-264DCBFF9D4D}" destId="{9F0B5D8E-F4BE-0D42-ADED-2E4601918BFE}" srcOrd="11" destOrd="0" presId="urn:microsoft.com/office/officeart/2005/8/layout/gear1"/>
    <dgm:cxn modelId="{F217C4EC-BDD0-A44F-AFD6-1A2BDC936FD5}" type="presParOf" srcId="{0FC5580F-E7DB-124D-B900-264DCBFF9D4D}" destId="{5920A822-8FEA-3345-B8B8-2018A3BD65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CA7FA-2F77-884A-BDDA-12995C7E79C0}" type="doc">
      <dgm:prSet loTypeId="urn:microsoft.com/office/officeart/2008/layout/SquareAccent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8D582A0-A1A6-0E41-BC69-2E2A40D498B3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Apprenant</a:t>
          </a:r>
        </a:p>
      </dgm:t>
    </dgm:pt>
    <dgm:pt modelId="{18FB7C25-B098-8E4E-88D1-13B4257CD2A1}" type="parTrans" cxnId="{E60D4883-8015-6E42-AA06-77B8AEEE7527}">
      <dgm:prSet/>
      <dgm:spPr/>
      <dgm:t>
        <a:bodyPr/>
        <a:lstStyle/>
        <a:p>
          <a:endParaRPr lang="fr-FR"/>
        </a:p>
      </dgm:t>
    </dgm:pt>
    <dgm:pt modelId="{834DDDCE-9B9E-6747-855B-1E8412299001}" type="sibTrans" cxnId="{E60D4883-8015-6E42-AA06-77B8AEEE7527}">
      <dgm:prSet/>
      <dgm:spPr/>
      <dgm:t>
        <a:bodyPr/>
        <a:lstStyle/>
        <a:p>
          <a:endParaRPr lang="fr-FR"/>
        </a:p>
      </dgm:t>
    </dgm:pt>
    <dgm:pt modelId="{2FCE3FD7-434F-1A43-BEDF-C180C4882B2B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Engagement</a:t>
          </a:r>
        </a:p>
      </dgm:t>
    </dgm:pt>
    <dgm:pt modelId="{8F3CCBB3-02AF-9F42-8213-F3A9E45F0EF2}" type="parTrans" cxnId="{F4DF5022-8EDE-3448-9F40-DA5192CB6D90}">
      <dgm:prSet/>
      <dgm:spPr/>
      <dgm:t>
        <a:bodyPr/>
        <a:lstStyle/>
        <a:p>
          <a:endParaRPr lang="fr-FR"/>
        </a:p>
      </dgm:t>
    </dgm:pt>
    <dgm:pt modelId="{4EBF520D-41F7-124B-A5E4-712C676766C5}" type="sibTrans" cxnId="{F4DF5022-8EDE-3448-9F40-DA5192CB6D90}">
      <dgm:prSet/>
      <dgm:spPr/>
      <dgm:t>
        <a:bodyPr/>
        <a:lstStyle/>
        <a:p>
          <a:endParaRPr lang="fr-FR"/>
        </a:p>
      </dgm:t>
    </dgm:pt>
    <dgm:pt modelId="{DCA293AA-3670-2D4E-8379-266A09B87A1D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Attention</a:t>
          </a:r>
        </a:p>
      </dgm:t>
    </dgm:pt>
    <dgm:pt modelId="{19C336FE-6A25-944A-9FEE-5726BE757E46}" type="parTrans" cxnId="{D0D289B4-5349-D642-9D3F-1C5D623F0C3A}">
      <dgm:prSet/>
      <dgm:spPr/>
      <dgm:t>
        <a:bodyPr/>
        <a:lstStyle/>
        <a:p>
          <a:endParaRPr lang="fr-FR"/>
        </a:p>
      </dgm:t>
    </dgm:pt>
    <dgm:pt modelId="{55A4D422-7DE1-7048-A1C4-D77DFD0C9586}" type="sibTrans" cxnId="{D0D289B4-5349-D642-9D3F-1C5D623F0C3A}">
      <dgm:prSet/>
      <dgm:spPr/>
      <dgm:t>
        <a:bodyPr/>
        <a:lstStyle/>
        <a:p>
          <a:endParaRPr lang="fr-FR"/>
        </a:p>
      </dgm:t>
    </dgm:pt>
    <dgm:pt modelId="{DC6907B4-BCE3-6F40-803F-87F546DE78A1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Apprendre des uns et des autres</a:t>
          </a:r>
        </a:p>
      </dgm:t>
    </dgm:pt>
    <dgm:pt modelId="{CFDBD1DA-D6BD-264D-B715-1F69C6EEBA0F}" type="parTrans" cxnId="{FF1B42BB-ACC8-5E40-9447-1188D7CC8126}">
      <dgm:prSet/>
      <dgm:spPr/>
      <dgm:t>
        <a:bodyPr/>
        <a:lstStyle/>
        <a:p>
          <a:endParaRPr lang="fr-FR"/>
        </a:p>
      </dgm:t>
    </dgm:pt>
    <dgm:pt modelId="{016DDFA8-63ED-4746-81CE-20568B4FF452}" type="sibTrans" cxnId="{FF1B42BB-ACC8-5E40-9447-1188D7CC8126}">
      <dgm:prSet/>
      <dgm:spPr/>
      <dgm:t>
        <a:bodyPr/>
        <a:lstStyle/>
        <a:p>
          <a:endParaRPr lang="fr-FR"/>
        </a:p>
      </dgm:t>
    </dgm:pt>
    <dgm:pt modelId="{5A8DAF06-8B96-8946-B5F0-7762259CE4B2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Formateur</a:t>
          </a:r>
        </a:p>
      </dgm:t>
    </dgm:pt>
    <dgm:pt modelId="{A377EBDA-C500-5343-BF61-1F3240B77351}" type="parTrans" cxnId="{941FFAF8-50C9-4C45-9C5D-5843B7E3ED04}">
      <dgm:prSet/>
      <dgm:spPr/>
      <dgm:t>
        <a:bodyPr/>
        <a:lstStyle/>
        <a:p>
          <a:endParaRPr lang="fr-FR"/>
        </a:p>
      </dgm:t>
    </dgm:pt>
    <dgm:pt modelId="{E39FBB36-2EA2-B744-BDD9-88AFB7B1BF18}" type="sibTrans" cxnId="{941FFAF8-50C9-4C45-9C5D-5843B7E3ED04}">
      <dgm:prSet/>
      <dgm:spPr/>
      <dgm:t>
        <a:bodyPr/>
        <a:lstStyle/>
        <a:p>
          <a:endParaRPr lang="fr-FR"/>
        </a:p>
      </dgm:t>
    </dgm:pt>
    <dgm:pt modelId="{2FC83452-AEF4-104B-8AC0-DB430E4CB2D8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se met en retrait</a:t>
          </a:r>
        </a:p>
      </dgm:t>
    </dgm:pt>
    <dgm:pt modelId="{72B6EFEB-22CE-9140-AF77-3D5E8F208DD5}" type="parTrans" cxnId="{B3D1E80A-C42C-0240-9240-71CFA92049FC}">
      <dgm:prSet/>
      <dgm:spPr/>
      <dgm:t>
        <a:bodyPr/>
        <a:lstStyle/>
        <a:p>
          <a:endParaRPr lang="fr-FR"/>
        </a:p>
      </dgm:t>
    </dgm:pt>
    <dgm:pt modelId="{C6F96BD6-0BA5-7742-9000-E56077365038}" type="sibTrans" cxnId="{B3D1E80A-C42C-0240-9240-71CFA92049FC}">
      <dgm:prSet/>
      <dgm:spPr/>
      <dgm:t>
        <a:bodyPr/>
        <a:lstStyle/>
        <a:p>
          <a:endParaRPr lang="fr-FR"/>
        </a:p>
      </dgm:t>
    </dgm:pt>
    <dgm:pt modelId="{80E329E2-720D-724B-B915-64B885499558}">
      <dgm:prSet phldrT="[Texte]"/>
      <dgm:spPr/>
      <dgm:t>
        <a:bodyPr/>
        <a:lstStyle/>
        <a:p>
          <a:r>
            <a:rPr lang="fr-FR" dirty="0">
              <a:solidFill>
                <a:srgbClr val="2A3394"/>
              </a:solidFill>
              <a:latin typeface="Ubuntu" panose="020B0504030602030204" pitchFamily="34" charset="0"/>
            </a:rPr>
            <a:t>permet aux apprenants de réfléchir</a:t>
          </a:r>
        </a:p>
      </dgm:t>
    </dgm:pt>
    <dgm:pt modelId="{D8239976-E20C-8541-A710-2EA2F9EB2A13}" type="parTrans" cxnId="{9706BEB8-BFD0-AD46-AA72-D90B071CD2E7}">
      <dgm:prSet/>
      <dgm:spPr/>
      <dgm:t>
        <a:bodyPr/>
        <a:lstStyle/>
        <a:p>
          <a:endParaRPr lang="fr-FR"/>
        </a:p>
      </dgm:t>
    </dgm:pt>
    <dgm:pt modelId="{B64B6423-832D-BC48-A086-A90800979040}" type="sibTrans" cxnId="{9706BEB8-BFD0-AD46-AA72-D90B071CD2E7}">
      <dgm:prSet/>
      <dgm:spPr/>
      <dgm:t>
        <a:bodyPr/>
        <a:lstStyle/>
        <a:p>
          <a:endParaRPr lang="fr-FR"/>
        </a:p>
      </dgm:t>
    </dgm:pt>
    <dgm:pt modelId="{39A377BA-803D-8C4B-BB44-BA3456634A2E}" type="pres">
      <dgm:prSet presAssocID="{F73CA7FA-2F77-884A-BDDA-12995C7E79C0}" presName="layout" presStyleCnt="0">
        <dgm:presLayoutVars>
          <dgm:chMax/>
          <dgm:chPref/>
          <dgm:dir/>
          <dgm:resizeHandles/>
        </dgm:presLayoutVars>
      </dgm:prSet>
      <dgm:spPr/>
    </dgm:pt>
    <dgm:pt modelId="{4D30D58C-5FAB-C94A-B3EE-2C46A25F3EF2}" type="pres">
      <dgm:prSet presAssocID="{38D582A0-A1A6-0E41-BC69-2E2A40D498B3}" presName="root" presStyleCnt="0">
        <dgm:presLayoutVars>
          <dgm:chMax/>
          <dgm:chPref/>
        </dgm:presLayoutVars>
      </dgm:prSet>
      <dgm:spPr/>
    </dgm:pt>
    <dgm:pt modelId="{C6937144-D79C-1045-B370-B0A5E82CCB86}" type="pres">
      <dgm:prSet presAssocID="{38D582A0-A1A6-0E41-BC69-2E2A40D498B3}" presName="rootComposite" presStyleCnt="0">
        <dgm:presLayoutVars/>
      </dgm:prSet>
      <dgm:spPr/>
    </dgm:pt>
    <dgm:pt modelId="{9C699010-A961-1D48-BA98-B472554C45DD}" type="pres">
      <dgm:prSet presAssocID="{38D582A0-A1A6-0E41-BC69-2E2A40D498B3}" presName="ParentAccent" presStyleLbl="alignNode1" presStyleIdx="0" presStyleCnt="2"/>
      <dgm:spPr>
        <a:solidFill>
          <a:srgbClr val="03BBBF"/>
        </a:solidFill>
      </dgm:spPr>
    </dgm:pt>
    <dgm:pt modelId="{C6C6BB17-AB8A-0A47-BC23-7108B7840813}" type="pres">
      <dgm:prSet presAssocID="{38D582A0-A1A6-0E41-BC69-2E2A40D498B3}" presName="ParentSmallAccent" presStyleLbl="fgAcc1" presStyleIdx="0" presStyleCnt="2"/>
      <dgm:spPr>
        <a:prstGeom prst="rightArrow">
          <a:avLst/>
        </a:prstGeom>
      </dgm:spPr>
    </dgm:pt>
    <dgm:pt modelId="{0EE33DA3-3F7A-EC45-9323-93F891FC6E92}" type="pres">
      <dgm:prSet presAssocID="{38D582A0-A1A6-0E41-BC69-2E2A40D498B3}" presName="Parent" presStyleLbl="revTx" presStyleIdx="0" presStyleCnt="7">
        <dgm:presLayoutVars>
          <dgm:chMax/>
          <dgm:chPref val="4"/>
          <dgm:bulletEnabled val="1"/>
        </dgm:presLayoutVars>
      </dgm:prSet>
      <dgm:spPr/>
    </dgm:pt>
    <dgm:pt modelId="{B8ADE162-0968-3D41-82D7-B7A33A65C8E5}" type="pres">
      <dgm:prSet presAssocID="{38D582A0-A1A6-0E41-BC69-2E2A40D498B3}" presName="childShape" presStyleCnt="0">
        <dgm:presLayoutVars>
          <dgm:chMax val="0"/>
          <dgm:chPref val="0"/>
        </dgm:presLayoutVars>
      </dgm:prSet>
      <dgm:spPr/>
    </dgm:pt>
    <dgm:pt modelId="{DB51B246-CF21-EF4B-A064-BCA76A51421E}" type="pres">
      <dgm:prSet presAssocID="{2FCE3FD7-434F-1A43-BEDF-C180C4882B2B}" presName="childComposite" presStyleCnt="0">
        <dgm:presLayoutVars>
          <dgm:chMax val="0"/>
          <dgm:chPref val="0"/>
        </dgm:presLayoutVars>
      </dgm:prSet>
      <dgm:spPr/>
    </dgm:pt>
    <dgm:pt modelId="{9D4B09A2-A391-5F4C-A3A7-6214F337A0E7}" type="pres">
      <dgm:prSet presAssocID="{2FCE3FD7-434F-1A43-BEDF-C180C4882B2B}" presName="ChildAccent" presStyleLbl="solidFgAcc1" presStyleIdx="0" presStyleCnt="5"/>
      <dgm:spPr/>
    </dgm:pt>
    <dgm:pt modelId="{7681C0B3-5724-CF43-BE20-DFAA08EE6ECD}" type="pres">
      <dgm:prSet presAssocID="{2FCE3FD7-434F-1A43-BEDF-C180C4882B2B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CB584F72-15A0-954A-89B9-AE69A86D4EC0}" type="pres">
      <dgm:prSet presAssocID="{DCA293AA-3670-2D4E-8379-266A09B87A1D}" presName="childComposite" presStyleCnt="0">
        <dgm:presLayoutVars>
          <dgm:chMax val="0"/>
          <dgm:chPref val="0"/>
        </dgm:presLayoutVars>
      </dgm:prSet>
      <dgm:spPr/>
    </dgm:pt>
    <dgm:pt modelId="{91E17B67-DA9E-2B47-9196-A61671CE4CAB}" type="pres">
      <dgm:prSet presAssocID="{DCA293AA-3670-2D4E-8379-266A09B87A1D}" presName="ChildAccent" presStyleLbl="solidFgAcc1" presStyleIdx="1" presStyleCnt="5"/>
      <dgm:spPr/>
    </dgm:pt>
    <dgm:pt modelId="{8DE57C79-2AB4-2446-BA95-F19566BFB49E}" type="pres">
      <dgm:prSet presAssocID="{DCA293AA-3670-2D4E-8379-266A09B87A1D}" presName="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2E58B62D-D28D-9A4B-A2C2-C43E97C639DE}" type="pres">
      <dgm:prSet presAssocID="{DC6907B4-BCE3-6F40-803F-87F546DE78A1}" presName="childComposite" presStyleCnt="0">
        <dgm:presLayoutVars>
          <dgm:chMax val="0"/>
          <dgm:chPref val="0"/>
        </dgm:presLayoutVars>
      </dgm:prSet>
      <dgm:spPr/>
    </dgm:pt>
    <dgm:pt modelId="{94A1167A-E63E-AD40-9053-B8CEE9BE8207}" type="pres">
      <dgm:prSet presAssocID="{DC6907B4-BCE3-6F40-803F-87F546DE78A1}" presName="ChildAccent" presStyleLbl="solidFgAcc1" presStyleIdx="2" presStyleCnt="5"/>
      <dgm:spPr/>
    </dgm:pt>
    <dgm:pt modelId="{C32F53BB-D165-E64B-826A-B4554F435FC1}" type="pres">
      <dgm:prSet presAssocID="{DC6907B4-BCE3-6F40-803F-87F546DE78A1}" presName="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4161B93E-F1B6-2542-BD31-4307D92F2958}" type="pres">
      <dgm:prSet presAssocID="{5A8DAF06-8B96-8946-B5F0-7762259CE4B2}" presName="root" presStyleCnt="0">
        <dgm:presLayoutVars>
          <dgm:chMax/>
          <dgm:chPref/>
        </dgm:presLayoutVars>
      </dgm:prSet>
      <dgm:spPr/>
    </dgm:pt>
    <dgm:pt modelId="{4F5789F2-725B-1F4A-9AEB-6DDCE5748721}" type="pres">
      <dgm:prSet presAssocID="{5A8DAF06-8B96-8946-B5F0-7762259CE4B2}" presName="rootComposite" presStyleCnt="0">
        <dgm:presLayoutVars/>
      </dgm:prSet>
      <dgm:spPr/>
    </dgm:pt>
    <dgm:pt modelId="{33FC9761-F40F-2D43-A23A-4E9DE2779E8F}" type="pres">
      <dgm:prSet presAssocID="{5A8DAF06-8B96-8946-B5F0-7762259CE4B2}" presName="ParentAccent" presStyleLbl="alignNode1" presStyleIdx="1" presStyleCnt="2"/>
      <dgm:spPr>
        <a:solidFill>
          <a:srgbClr val="03BBBF"/>
        </a:solidFill>
      </dgm:spPr>
    </dgm:pt>
    <dgm:pt modelId="{2DDD315D-DA7F-FA42-B95C-0FA1CCA3F61E}" type="pres">
      <dgm:prSet presAssocID="{5A8DAF06-8B96-8946-B5F0-7762259CE4B2}" presName="ParentSmallAccent" presStyleLbl="fgAcc1" presStyleIdx="1" presStyleCnt="2"/>
      <dgm:spPr>
        <a:prstGeom prst="rightArrow">
          <a:avLst/>
        </a:prstGeom>
      </dgm:spPr>
    </dgm:pt>
    <dgm:pt modelId="{7261BE67-ABF3-9148-AA25-55B6DB7CD02D}" type="pres">
      <dgm:prSet presAssocID="{5A8DAF06-8B96-8946-B5F0-7762259CE4B2}" presName="Parent" presStyleLbl="revTx" presStyleIdx="4" presStyleCnt="7">
        <dgm:presLayoutVars>
          <dgm:chMax/>
          <dgm:chPref val="4"/>
          <dgm:bulletEnabled val="1"/>
        </dgm:presLayoutVars>
      </dgm:prSet>
      <dgm:spPr/>
    </dgm:pt>
    <dgm:pt modelId="{9C1DF9C8-CCDA-4140-A38E-598DC7DB850F}" type="pres">
      <dgm:prSet presAssocID="{5A8DAF06-8B96-8946-B5F0-7762259CE4B2}" presName="childShape" presStyleCnt="0">
        <dgm:presLayoutVars>
          <dgm:chMax val="0"/>
          <dgm:chPref val="0"/>
        </dgm:presLayoutVars>
      </dgm:prSet>
      <dgm:spPr/>
    </dgm:pt>
    <dgm:pt modelId="{1182A8CC-7ED9-D640-9FA3-FE3E09D0481D}" type="pres">
      <dgm:prSet presAssocID="{2FC83452-AEF4-104B-8AC0-DB430E4CB2D8}" presName="childComposite" presStyleCnt="0">
        <dgm:presLayoutVars>
          <dgm:chMax val="0"/>
          <dgm:chPref val="0"/>
        </dgm:presLayoutVars>
      </dgm:prSet>
      <dgm:spPr/>
    </dgm:pt>
    <dgm:pt modelId="{5F2D796E-8B45-A04D-B391-E176B79C3A15}" type="pres">
      <dgm:prSet presAssocID="{2FC83452-AEF4-104B-8AC0-DB430E4CB2D8}" presName="ChildAccent" presStyleLbl="solidFgAcc1" presStyleIdx="3" presStyleCnt="5"/>
      <dgm:spPr/>
    </dgm:pt>
    <dgm:pt modelId="{BB7F99A9-29C6-6340-954D-61EAE599D91C}" type="pres">
      <dgm:prSet presAssocID="{2FC83452-AEF4-104B-8AC0-DB430E4CB2D8}" presName="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91FA9E01-C945-0D41-A674-E9C58D0D34C4}" type="pres">
      <dgm:prSet presAssocID="{80E329E2-720D-724B-B915-64B885499558}" presName="childComposite" presStyleCnt="0">
        <dgm:presLayoutVars>
          <dgm:chMax val="0"/>
          <dgm:chPref val="0"/>
        </dgm:presLayoutVars>
      </dgm:prSet>
      <dgm:spPr/>
    </dgm:pt>
    <dgm:pt modelId="{0763F40B-8ADE-0240-A95F-BF9C6BC6A4AB}" type="pres">
      <dgm:prSet presAssocID="{80E329E2-720D-724B-B915-64B885499558}" presName="ChildAccent" presStyleLbl="solidFgAcc1" presStyleIdx="4" presStyleCnt="5"/>
      <dgm:spPr/>
    </dgm:pt>
    <dgm:pt modelId="{AEB30526-77D3-BA41-B8AC-37C918BF4360}" type="pres">
      <dgm:prSet presAssocID="{80E329E2-720D-724B-B915-64B885499558}" presName="Child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B3D1E80A-C42C-0240-9240-71CFA92049FC}" srcId="{5A8DAF06-8B96-8946-B5F0-7762259CE4B2}" destId="{2FC83452-AEF4-104B-8AC0-DB430E4CB2D8}" srcOrd="0" destOrd="0" parTransId="{72B6EFEB-22CE-9140-AF77-3D5E8F208DD5}" sibTransId="{C6F96BD6-0BA5-7742-9000-E56077365038}"/>
    <dgm:cxn modelId="{F4DF5022-8EDE-3448-9F40-DA5192CB6D90}" srcId="{38D582A0-A1A6-0E41-BC69-2E2A40D498B3}" destId="{2FCE3FD7-434F-1A43-BEDF-C180C4882B2B}" srcOrd="0" destOrd="0" parTransId="{8F3CCBB3-02AF-9F42-8213-F3A9E45F0EF2}" sibTransId="{4EBF520D-41F7-124B-A5E4-712C676766C5}"/>
    <dgm:cxn modelId="{1BBCEE36-03F9-084A-9891-400856EDCDE6}" type="presOf" srcId="{5A8DAF06-8B96-8946-B5F0-7762259CE4B2}" destId="{7261BE67-ABF3-9148-AA25-55B6DB7CD02D}" srcOrd="0" destOrd="0" presId="urn:microsoft.com/office/officeart/2008/layout/SquareAccentList"/>
    <dgm:cxn modelId="{9F486556-763F-6E4A-8423-2712B64A6BA0}" type="presOf" srcId="{38D582A0-A1A6-0E41-BC69-2E2A40D498B3}" destId="{0EE33DA3-3F7A-EC45-9323-93F891FC6E92}" srcOrd="0" destOrd="0" presId="urn:microsoft.com/office/officeart/2008/layout/SquareAccentList"/>
    <dgm:cxn modelId="{E60D4883-8015-6E42-AA06-77B8AEEE7527}" srcId="{F73CA7FA-2F77-884A-BDDA-12995C7E79C0}" destId="{38D582A0-A1A6-0E41-BC69-2E2A40D498B3}" srcOrd="0" destOrd="0" parTransId="{18FB7C25-B098-8E4E-88D1-13B4257CD2A1}" sibTransId="{834DDDCE-9B9E-6747-855B-1E8412299001}"/>
    <dgm:cxn modelId="{359C1E88-3869-0D48-A1E2-E70A38B4E418}" type="presOf" srcId="{F73CA7FA-2F77-884A-BDDA-12995C7E79C0}" destId="{39A377BA-803D-8C4B-BB44-BA3456634A2E}" srcOrd="0" destOrd="0" presId="urn:microsoft.com/office/officeart/2008/layout/SquareAccentList"/>
    <dgm:cxn modelId="{D8116296-68DF-3741-9981-6539261359A5}" type="presOf" srcId="{2FC83452-AEF4-104B-8AC0-DB430E4CB2D8}" destId="{BB7F99A9-29C6-6340-954D-61EAE599D91C}" srcOrd="0" destOrd="0" presId="urn:microsoft.com/office/officeart/2008/layout/SquareAccentList"/>
    <dgm:cxn modelId="{D0D289B4-5349-D642-9D3F-1C5D623F0C3A}" srcId="{38D582A0-A1A6-0E41-BC69-2E2A40D498B3}" destId="{DCA293AA-3670-2D4E-8379-266A09B87A1D}" srcOrd="1" destOrd="0" parTransId="{19C336FE-6A25-944A-9FEE-5726BE757E46}" sibTransId="{55A4D422-7DE1-7048-A1C4-D77DFD0C9586}"/>
    <dgm:cxn modelId="{9706BEB8-BFD0-AD46-AA72-D90B071CD2E7}" srcId="{5A8DAF06-8B96-8946-B5F0-7762259CE4B2}" destId="{80E329E2-720D-724B-B915-64B885499558}" srcOrd="1" destOrd="0" parTransId="{D8239976-E20C-8541-A710-2EA2F9EB2A13}" sibTransId="{B64B6423-832D-BC48-A086-A90800979040}"/>
    <dgm:cxn modelId="{C82FC2B8-2CBC-C64F-9B8E-41C71DD97980}" type="presOf" srcId="{DC6907B4-BCE3-6F40-803F-87F546DE78A1}" destId="{C32F53BB-D165-E64B-826A-B4554F435FC1}" srcOrd="0" destOrd="0" presId="urn:microsoft.com/office/officeart/2008/layout/SquareAccentList"/>
    <dgm:cxn modelId="{FF1B42BB-ACC8-5E40-9447-1188D7CC8126}" srcId="{38D582A0-A1A6-0E41-BC69-2E2A40D498B3}" destId="{DC6907B4-BCE3-6F40-803F-87F546DE78A1}" srcOrd="2" destOrd="0" parTransId="{CFDBD1DA-D6BD-264D-B715-1F69C6EEBA0F}" sibTransId="{016DDFA8-63ED-4746-81CE-20568B4FF452}"/>
    <dgm:cxn modelId="{F2842FD2-7BF1-D142-A859-FE9002E6BB20}" type="presOf" srcId="{DCA293AA-3670-2D4E-8379-266A09B87A1D}" destId="{8DE57C79-2AB4-2446-BA95-F19566BFB49E}" srcOrd="0" destOrd="0" presId="urn:microsoft.com/office/officeart/2008/layout/SquareAccentList"/>
    <dgm:cxn modelId="{B38C6AD2-199E-5F41-9209-2055CBFF3F8B}" type="presOf" srcId="{80E329E2-720D-724B-B915-64B885499558}" destId="{AEB30526-77D3-BA41-B8AC-37C918BF4360}" srcOrd="0" destOrd="0" presId="urn:microsoft.com/office/officeart/2008/layout/SquareAccentList"/>
    <dgm:cxn modelId="{BE393CD9-E429-9246-A936-AE1CF64E6B4B}" type="presOf" srcId="{2FCE3FD7-434F-1A43-BEDF-C180C4882B2B}" destId="{7681C0B3-5724-CF43-BE20-DFAA08EE6ECD}" srcOrd="0" destOrd="0" presId="urn:microsoft.com/office/officeart/2008/layout/SquareAccentList"/>
    <dgm:cxn modelId="{941FFAF8-50C9-4C45-9C5D-5843B7E3ED04}" srcId="{F73CA7FA-2F77-884A-BDDA-12995C7E79C0}" destId="{5A8DAF06-8B96-8946-B5F0-7762259CE4B2}" srcOrd="1" destOrd="0" parTransId="{A377EBDA-C500-5343-BF61-1F3240B77351}" sibTransId="{E39FBB36-2EA2-B744-BDD9-88AFB7B1BF18}"/>
    <dgm:cxn modelId="{39C4A1BF-09AD-6B4C-8929-D01998D90F51}" type="presParOf" srcId="{39A377BA-803D-8C4B-BB44-BA3456634A2E}" destId="{4D30D58C-5FAB-C94A-B3EE-2C46A25F3EF2}" srcOrd="0" destOrd="0" presId="urn:microsoft.com/office/officeart/2008/layout/SquareAccentList"/>
    <dgm:cxn modelId="{8E92F80B-C7EC-8541-A58A-3D07ED80162D}" type="presParOf" srcId="{4D30D58C-5FAB-C94A-B3EE-2C46A25F3EF2}" destId="{C6937144-D79C-1045-B370-B0A5E82CCB86}" srcOrd="0" destOrd="0" presId="urn:microsoft.com/office/officeart/2008/layout/SquareAccentList"/>
    <dgm:cxn modelId="{52C7B0B9-C01E-A148-BE99-5C02F6F551AF}" type="presParOf" srcId="{C6937144-D79C-1045-B370-B0A5E82CCB86}" destId="{9C699010-A961-1D48-BA98-B472554C45DD}" srcOrd="0" destOrd="0" presId="urn:microsoft.com/office/officeart/2008/layout/SquareAccentList"/>
    <dgm:cxn modelId="{4D73952C-1B60-584F-931F-5F76AAA95531}" type="presParOf" srcId="{C6937144-D79C-1045-B370-B0A5E82CCB86}" destId="{C6C6BB17-AB8A-0A47-BC23-7108B7840813}" srcOrd="1" destOrd="0" presId="urn:microsoft.com/office/officeart/2008/layout/SquareAccentList"/>
    <dgm:cxn modelId="{FFC00860-27E8-E242-B86E-77DAF6A91EDD}" type="presParOf" srcId="{C6937144-D79C-1045-B370-B0A5E82CCB86}" destId="{0EE33DA3-3F7A-EC45-9323-93F891FC6E92}" srcOrd="2" destOrd="0" presId="urn:microsoft.com/office/officeart/2008/layout/SquareAccentList"/>
    <dgm:cxn modelId="{69182626-CDB5-324D-875F-723EB145E4E4}" type="presParOf" srcId="{4D30D58C-5FAB-C94A-B3EE-2C46A25F3EF2}" destId="{B8ADE162-0968-3D41-82D7-B7A33A65C8E5}" srcOrd="1" destOrd="0" presId="urn:microsoft.com/office/officeart/2008/layout/SquareAccentList"/>
    <dgm:cxn modelId="{DA9BE096-A915-6744-AE4E-A9C2028AD934}" type="presParOf" srcId="{B8ADE162-0968-3D41-82D7-B7A33A65C8E5}" destId="{DB51B246-CF21-EF4B-A064-BCA76A51421E}" srcOrd="0" destOrd="0" presId="urn:microsoft.com/office/officeart/2008/layout/SquareAccentList"/>
    <dgm:cxn modelId="{4598DFC7-52C2-D743-8741-6E4927EE4E84}" type="presParOf" srcId="{DB51B246-CF21-EF4B-A064-BCA76A51421E}" destId="{9D4B09A2-A391-5F4C-A3A7-6214F337A0E7}" srcOrd="0" destOrd="0" presId="urn:microsoft.com/office/officeart/2008/layout/SquareAccentList"/>
    <dgm:cxn modelId="{28B4CE2B-E18E-D844-A44B-DB6DA39A6371}" type="presParOf" srcId="{DB51B246-CF21-EF4B-A064-BCA76A51421E}" destId="{7681C0B3-5724-CF43-BE20-DFAA08EE6ECD}" srcOrd="1" destOrd="0" presId="urn:microsoft.com/office/officeart/2008/layout/SquareAccentList"/>
    <dgm:cxn modelId="{733455E6-1A69-8D46-9EA7-2A6D937BCCA0}" type="presParOf" srcId="{B8ADE162-0968-3D41-82D7-B7A33A65C8E5}" destId="{CB584F72-15A0-954A-89B9-AE69A86D4EC0}" srcOrd="1" destOrd="0" presId="urn:microsoft.com/office/officeart/2008/layout/SquareAccentList"/>
    <dgm:cxn modelId="{74B7915A-C2F5-8C46-9E3E-68A0D079D86E}" type="presParOf" srcId="{CB584F72-15A0-954A-89B9-AE69A86D4EC0}" destId="{91E17B67-DA9E-2B47-9196-A61671CE4CAB}" srcOrd="0" destOrd="0" presId="urn:microsoft.com/office/officeart/2008/layout/SquareAccentList"/>
    <dgm:cxn modelId="{AF329E91-5C23-1C46-ABBD-297C07FDFBB0}" type="presParOf" srcId="{CB584F72-15A0-954A-89B9-AE69A86D4EC0}" destId="{8DE57C79-2AB4-2446-BA95-F19566BFB49E}" srcOrd="1" destOrd="0" presId="urn:microsoft.com/office/officeart/2008/layout/SquareAccentList"/>
    <dgm:cxn modelId="{CD4065F7-D5E9-894F-A602-4534F52763F5}" type="presParOf" srcId="{B8ADE162-0968-3D41-82D7-B7A33A65C8E5}" destId="{2E58B62D-D28D-9A4B-A2C2-C43E97C639DE}" srcOrd="2" destOrd="0" presId="urn:microsoft.com/office/officeart/2008/layout/SquareAccentList"/>
    <dgm:cxn modelId="{AF713066-2634-0747-8D9B-58C79ABFD8E4}" type="presParOf" srcId="{2E58B62D-D28D-9A4B-A2C2-C43E97C639DE}" destId="{94A1167A-E63E-AD40-9053-B8CEE9BE8207}" srcOrd="0" destOrd="0" presId="urn:microsoft.com/office/officeart/2008/layout/SquareAccentList"/>
    <dgm:cxn modelId="{31B2878E-6E5E-3546-BBDB-B82DCF2E8127}" type="presParOf" srcId="{2E58B62D-D28D-9A4B-A2C2-C43E97C639DE}" destId="{C32F53BB-D165-E64B-826A-B4554F435FC1}" srcOrd="1" destOrd="0" presId="urn:microsoft.com/office/officeart/2008/layout/SquareAccentList"/>
    <dgm:cxn modelId="{FD38663F-0DB2-D44D-9E6E-1DD41D5E3096}" type="presParOf" srcId="{39A377BA-803D-8C4B-BB44-BA3456634A2E}" destId="{4161B93E-F1B6-2542-BD31-4307D92F2958}" srcOrd="1" destOrd="0" presId="urn:microsoft.com/office/officeart/2008/layout/SquareAccentList"/>
    <dgm:cxn modelId="{1CE965FB-750E-7D4C-9753-A2A72BF9B3BF}" type="presParOf" srcId="{4161B93E-F1B6-2542-BD31-4307D92F2958}" destId="{4F5789F2-725B-1F4A-9AEB-6DDCE5748721}" srcOrd="0" destOrd="0" presId="urn:microsoft.com/office/officeart/2008/layout/SquareAccentList"/>
    <dgm:cxn modelId="{4D2F60F5-21E6-CC4E-BDCC-53D6BF04FBB4}" type="presParOf" srcId="{4F5789F2-725B-1F4A-9AEB-6DDCE5748721}" destId="{33FC9761-F40F-2D43-A23A-4E9DE2779E8F}" srcOrd="0" destOrd="0" presId="urn:microsoft.com/office/officeart/2008/layout/SquareAccentList"/>
    <dgm:cxn modelId="{2422099B-DBC9-5C40-81AD-3CB69388721A}" type="presParOf" srcId="{4F5789F2-725B-1F4A-9AEB-6DDCE5748721}" destId="{2DDD315D-DA7F-FA42-B95C-0FA1CCA3F61E}" srcOrd="1" destOrd="0" presId="urn:microsoft.com/office/officeart/2008/layout/SquareAccentList"/>
    <dgm:cxn modelId="{B6A812D4-845E-5943-8364-A9B3978E59B8}" type="presParOf" srcId="{4F5789F2-725B-1F4A-9AEB-6DDCE5748721}" destId="{7261BE67-ABF3-9148-AA25-55B6DB7CD02D}" srcOrd="2" destOrd="0" presId="urn:microsoft.com/office/officeart/2008/layout/SquareAccentList"/>
    <dgm:cxn modelId="{4BCA1A2D-3D66-054E-9A0E-3E9E9E2E8AA3}" type="presParOf" srcId="{4161B93E-F1B6-2542-BD31-4307D92F2958}" destId="{9C1DF9C8-CCDA-4140-A38E-598DC7DB850F}" srcOrd="1" destOrd="0" presId="urn:microsoft.com/office/officeart/2008/layout/SquareAccentList"/>
    <dgm:cxn modelId="{2E59DF16-3061-094F-973E-0A86BD698F13}" type="presParOf" srcId="{9C1DF9C8-CCDA-4140-A38E-598DC7DB850F}" destId="{1182A8CC-7ED9-D640-9FA3-FE3E09D0481D}" srcOrd="0" destOrd="0" presId="urn:microsoft.com/office/officeart/2008/layout/SquareAccentList"/>
    <dgm:cxn modelId="{4EE858FA-0B37-D940-8C20-747502586A46}" type="presParOf" srcId="{1182A8CC-7ED9-D640-9FA3-FE3E09D0481D}" destId="{5F2D796E-8B45-A04D-B391-E176B79C3A15}" srcOrd="0" destOrd="0" presId="urn:microsoft.com/office/officeart/2008/layout/SquareAccentList"/>
    <dgm:cxn modelId="{EEDC52A0-2B59-084E-9EA3-0781F5C71F84}" type="presParOf" srcId="{1182A8CC-7ED9-D640-9FA3-FE3E09D0481D}" destId="{BB7F99A9-29C6-6340-954D-61EAE599D91C}" srcOrd="1" destOrd="0" presId="urn:microsoft.com/office/officeart/2008/layout/SquareAccentList"/>
    <dgm:cxn modelId="{F5C0DAD6-587F-944E-91AE-77E515ACAD77}" type="presParOf" srcId="{9C1DF9C8-CCDA-4140-A38E-598DC7DB850F}" destId="{91FA9E01-C945-0D41-A674-E9C58D0D34C4}" srcOrd="1" destOrd="0" presId="urn:microsoft.com/office/officeart/2008/layout/SquareAccentList"/>
    <dgm:cxn modelId="{5E794308-A895-6B48-B967-12E429497E64}" type="presParOf" srcId="{91FA9E01-C945-0D41-A674-E9C58D0D34C4}" destId="{0763F40B-8ADE-0240-A95F-BF9C6BC6A4AB}" srcOrd="0" destOrd="0" presId="urn:microsoft.com/office/officeart/2008/layout/SquareAccentList"/>
    <dgm:cxn modelId="{699AA69D-87F1-7A46-9880-AAC83CB8EFEC}" type="presParOf" srcId="{91FA9E01-C945-0D41-A674-E9C58D0D34C4}" destId="{AEB30526-77D3-BA41-B8AC-37C918BF436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9F8F71-E7D9-D24C-B881-A506318B477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F4CAE43-5BA8-C543-81EA-7274B4936674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Connections</a:t>
          </a:r>
        </a:p>
      </dgm:t>
    </dgm:pt>
    <dgm:pt modelId="{8CE1AB18-5962-544A-A855-8C08810E0712}" type="parTrans" cxnId="{BEEE0C8E-4D7F-194B-8115-322435034538}">
      <dgm:prSet/>
      <dgm:spPr/>
      <dgm:t>
        <a:bodyPr/>
        <a:lstStyle/>
        <a:p>
          <a:endParaRPr lang="fr-FR"/>
        </a:p>
      </dgm:t>
    </dgm:pt>
    <dgm:pt modelId="{58299CB5-B193-974F-915A-326B066D1786}" type="sibTrans" cxnId="{BEEE0C8E-4D7F-194B-8115-322435034538}">
      <dgm:prSet/>
      <dgm:spPr/>
      <dgm:t>
        <a:bodyPr/>
        <a:lstStyle/>
        <a:p>
          <a:endParaRPr lang="fr-FR"/>
        </a:p>
      </dgm:t>
    </dgm:pt>
    <dgm:pt modelId="{A2EA08F2-AA58-8740-BFBB-971BFC19983C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 err="1">
              <a:latin typeface="Ubuntu" panose="020B0504030602030204" pitchFamily="34" charset="0"/>
            </a:rPr>
            <a:t>Concrete</a:t>
          </a:r>
          <a:r>
            <a:rPr lang="fr-FR" dirty="0">
              <a:latin typeface="Ubuntu" panose="020B0504030602030204" pitchFamily="34" charset="0"/>
            </a:rPr>
            <a:t> Practice</a:t>
          </a:r>
        </a:p>
      </dgm:t>
    </dgm:pt>
    <dgm:pt modelId="{8F75FA0E-6E52-C942-9A51-D40F677F458F}" type="parTrans" cxnId="{F71D9F5F-4175-4246-BA15-F0F2F0DA7BA7}">
      <dgm:prSet/>
      <dgm:spPr/>
      <dgm:t>
        <a:bodyPr/>
        <a:lstStyle/>
        <a:p>
          <a:endParaRPr lang="fr-FR"/>
        </a:p>
      </dgm:t>
    </dgm:pt>
    <dgm:pt modelId="{50A99427-5790-FA49-A378-048F482DD3A1}" type="sibTrans" cxnId="{F71D9F5F-4175-4246-BA15-F0F2F0DA7BA7}">
      <dgm:prSet/>
      <dgm:spPr/>
      <dgm:t>
        <a:bodyPr/>
        <a:lstStyle/>
        <a:p>
          <a:endParaRPr lang="fr-FR"/>
        </a:p>
      </dgm:t>
    </dgm:pt>
    <dgm:pt modelId="{32615111-57A5-4D4C-9191-AAFF2E9B41BC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Conclusions</a:t>
          </a:r>
        </a:p>
      </dgm:t>
    </dgm:pt>
    <dgm:pt modelId="{9B46E46B-F7C8-9449-98E1-9BAB9C56746B}" type="parTrans" cxnId="{16F75726-57D4-084E-97EC-FFEA1608E036}">
      <dgm:prSet/>
      <dgm:spPr/>
      <dgm:t>
        <a:bodyPr/>
        <a:lstStyle/>
        <a:p>
          <a:endParaRPr lang="fr-FR"/>
        </a:p>
      </dgm:t>
    </dgm:pt>
    <dgm:pt modelId="{BE7C1AE3-C677-F14F-B085-9819F04B6A16}" type="sibTrans" cxnId="{16F75726-57D4-084E-97EC-FFEA1608E036}">
      <dgm:prSet/>
      <dgm:spPr/>
      <dgm:t>
        <a:bodyPr/>
        <a:lstStyle/>
        <a:p>
          <a:endParaRPr lang="fr-FR"/>
        </a:p>
      </dgm:t>
    </dgm:pt>
    <dgm:pt modelId="{D5967AE0-7464-E144-AF4B-CFDE52A9173F}">
      <dgm:prSet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Concepts</a:t>
          </a:r>
        </a:p>
      </dgm:t>
    </dgm:pt>
    <dgm:pt modelId="{A61CA9AD-61B1-1C42-BFD6-AA57751F0DF0}" type="parTrans" cxnId="{6B93E3E4-D016-244E-87EE-15CB8BD1384A}">
      <dgm:prSet/>
      <dgm:spPr/>
      <dgm:t>
        <a:bodyPr/>
        <a:lstStyle/>
        <a:p>
          <a:endParaRPr lang="fr-FR"/>
        </a:p>
      </dgm:t>
    </dgm:pt>
    <dgm:pt modelId="{09858F65-25DA-8D43-A102-050043293C56}" type="sibTrans" cxnId="{6B93E3E4-D016-244E-87EE-15CB8BD1384A}">
      <dgm:prSet/>
      <dgm:spPr/>
      <dgm:t>
        <a:bodyPr/>
        <a:lstStyle/>
        <a:p>
          <a:endParaRPr lang="fr-FR"/>
        </a:p>
      </dgm:t>
    </dgm:pt>
    <dgm:pt modelId="{6F62967D-9D99-784A-9056-0B055F72F839}" type="pres">
      <dgm:prSet presAssocID="{E79F8F71-E7D9-D24C-B881-A506318B4770}" presName="Name0" presStyleCnt="0">
        <dgm:presLayoutVars>
          <dgm:chMax val="7"/>
          <dgm:chPref val="7"/>
          <dgm:dir/>
        </dgm:presLayoutVars>
      </dgm:prSet>
      <dgm:spPr/>
    </dgm:pt>
    <dgm:pt modelId="{DC89ED21-457F-084F-91FB-351DD127E6A9}" type="pres">
      <dgm:prSet presAssocID="{E79F8F71-E7D9-D24C-B881-A506318B4770}" presName="Name1" presStyleCnt="0"/>
      <dgm:spPr/>
    </dgm:pt>
    <dgm:pt modelId="{C2008748-74E2-6141-A8FA-D90FB900B5C4}" type="pres">
      <dgm:prSet presAssocID="{E79F8F71-E7D9-D24C-B881-A506318B4770}" presName="cycle" presStyleCnt="0"/>
      <dgm:spPr/>
    </dgm:pt>
    <dgm:pt modelId="{DEF52639-7268-6C4F-98F8-9D4136D0EB99}" type="pres">
      <dgm:prSet presAssocID="{E79F8F71-E7D9-D24C-B881-A506318B4770}" presName="srcNode" presStyleLbl="node1" presStyleIdx="0" presStyleCnt="4"/>
      <dgm:spPr/>
    </dgm:pt>
    <dgm:pt modelId="{15D9CBBD-245B-804E-81A3-952F6D3AA4DE}" type="pres">
      <dgm:prSet presAssocID="{E79F8F71-E7D9-D24C-B881-A506318B4770}" presName="conn" presStyleLbl="parChTrans1D2" presStyleIdx="0" presStyleCnt="1"/>
      <dgm:spPr/>
    </dgm:pt>
    <dgm:pt modelId="{4EDC1F31-93FA-6E4B-8F2D-E8A4DD5A9985}" type="pres">
      <dgm:prSet presAssocID="{E79F8F71-E7D9-D24C-B881-A506318B4770}" presName="extraNode" presStyleLbl="node1" presStyleIdx="0" presStyleCnt="4"/>
      <dgm:spPr/>
    </dgm:pt>
    <dgm:pt modelId="{A80317D9-433B-2747-8DC6-46C99CBEDBAA}" type="pres">
      <dgm:prSet presAssocID="{E79F8F71-E7D9-D24C-B881-A506318B4770}" presName="dstNode" presStyleLbl="node1" presStyleIdx="0" presStyleCnt="4"/>
      <dgm:spPr/>
    </dgm:pt>
    <dgm:pt modelId="{DA885A0E-0A75-7B42-8092-2DF70DCFFCAA}" type="pres">
      <dgm:prSet presAssocID="{DF4CAE43-5BA8-C543-81EA-7274B4936674}" presName="text_1" presStyleLbl="node1" presStyleIdx="0" presStyleCnt="4">
        <dgm:presLayoutVars>
          <dgm:bulletEnabled val="1"/>
        </dgm:presLayoutVars>
      </dgm:prSet>
      <dgm:spPr/>
    </dgm:pt>
    <dgm:pt modelId="{D14B6A37-A3EA-294A-9CC3-E8E90162C955}" type="pres">
      <dgm:prSet presAssocID="{DF4CAE43-5BA8-C543-81EA-7274B4936674}" presName="accent_1" presStyleCnt="0"/>
      <dgm:spPr/>
    </dgm:pt>
    <dgm:pt modelId="{A40E3786-A814-C640-84E1-1F69195E4706}" type="pres">
      <dgm:prSet presAssocID="{DF4CAE43-5BA8-C543-81EA-7274B4936674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08196C1-6ACB-0F43-93EC-147304C4963C}" type="pres">
      <dgm:prSet presAssocID="{D5967AE0-7464-E144-AF4B-CFDE52A9173F}" presName="text_2" presStyleLbl="node1" presStyleIdx="1" presStyleCnt="4">
        <dgm:presLayoutVars>
          <dgm:bulletEnabled val="1"/>
        </dgm:presLayoutVars>
      </dgm:prSet>
      <dgm:spPr/>
    </dgm:pt>
    <dgm:pt modelId="{F7BB5FFE-824D-E049-8C66-14BE2B87A772}" type="pres">
      <dgm:prSet presAssocID="{D5967AE0-7464-E144-AF4B-CFDE52A9173F}" presName="accent_2" presStyleCnt="0"/>
      <dgm:spPr/>
    </dgm:pt>
    <dgm:pt modelId="{61CD0379-93ED-1045-88DA-F52E7E6F0417}" type="pres">
      <dgm:prSet presAssocID="{D5967AE0-7464-E144-AF4B-CFDE52A9173F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90892A-912F-BC40-88C4-45FE79D717AF}" type="pres">
      <dgm:prSet presAssocID="{A2EA08F2-AA58-8740-BFBB-971BFC19983C}" presName="text_3" presStyleLbl="node1" presStyleIdx="2" presStyleCnt="4">
        <dgm:presLayoutVars>
          <dgm:bulletEnabled val="1"/>
        </dgm:presLayoutVars>
      </dgm:prSet>
      <dgm:spPr/>
    </dgm:pt>
    <dgm:pt modelId="{6F511463-8086-7D4F-8081-8BF23D3976C5}" type="pres">
      <dgm:prSet presAssocID="{A2EA08F2-AA58-8740-BFBB-971BFC19983C}" presName="accent_3" presStyleCnt="0"/>
      <dgm:spPr/>
    </dgm:pt>
    <dgm:pt modelId="{090F9040-5A98-D442-B453-89B3741F44E2}" type="pres">
      <dgm:prSet presAssocID="{A2EA08F2-AA58-8740-BFBB-971BFC19983C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C24F489-7632-9E4F-887D-FDF3054059F9}" type="pres">
      <dgm:prSet presAssocID="{32615111-57A5-4D4C-9191-AAFF2E9B41BC}" presName="text_4" presStyleLbl="node1" presStyleIdx="3" presStyleCnt="4">
        <dgm:presLayoutVars>
          <dgm:bulletEnabled val="1"/>
        </dgm:presLayoutVars>
      </dgm:prSet>
      <dgm:spPr/>
    </dgm:pt>
    <dgm:pt modelId="{05CC11B5-4A26-F147-99A9-F828C3E43263}" type="pres">
      <dgm:prSet presAssocID="{32615111-57A5-4D4C-9191-AAFF2E9B41BC}" presName="accent_4" presStyleCnt="0"/>
      <dgm:spPr/>
    </dgm:pt>
    <dgm:pt modelId="{A0BB3280-EE94-8746-8C1E-0A3B063B34D1}" type="pres">
      <dgm:prSet presAssocID="{32615111-57A5-4D4C-9191-AAFF2E9B41BC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6F75726-57D4-084E-97EC-FFEA1608E036}" srcId="{E79F8F71-E7D9-D24C-B881-A506318B4770}" destId="{32615111-57A5-4D4C-9191-AAFF2E9B41BC}" srcOrd="3" destOrd="0" parTransId="{9B46E46B-F7C8-9449-98E1-9BAB9C56746B}" sibTransId="{BE7C1AE3-C677-F14F-B085-9819F04B6A16}"/>
    <dgm:cxn modelId="{F71D9F5F-4175-4246-BA15-F0F2F0DA7BA7}" srcId="{E79F8F71-E7D9-D24C-B881-A506318B4770}" destId="{A2EA08F2-AA58-8740-BFBB-971BFC19983C}" srcOrd="2" destOrd="0" parTransId="{8F75FA0E-6E52-C942-9A51-D40F677F458F}" sibTransId="{50A99427-5790-FA49-A378-048F482DD3A1}"/>
    <dgm:cxn modelId="{A500E163-2BEE-9948-944A-C74C5E383B73}" type="presOf" srcId="{E79F8F71-E7D9-D24C-B881-A506318B4770}" destId="{6F62967D-9D99-784A-9056-0B055F72F839}" srcOrd="0" destOrd="0" presId="urn:microsoft.com/office/officeart/2008/layout/VerticalCurvedList"/>
    <dgm:cxn modelId="{BEEE0C8E-4D7F-194B-8115-322435034538}" srcId="{E79F8F71-E7D9-D24C-B881-A506318B4770}" destId="{DF4CAE43-5BA8-C543-81EA-7274B4936674}" srcOrd="0" destOrd="0" parTransId="{8CE1AB18-5962-544A-A855-8C08810E0712}" sibTransId="{58299CB5-B193-974F-915A-326B066D1786}"/>
    <dgm:cxn modelId="{A8E9B9AD-74D1-2E45-B491-E9D639AF6BE1}" type="presOf" srcId="{DF4CAE43-5BA8-C543-81EA-7274B4936674}" destId="{DA885A0E-0A75-7B42-8092-2DF70DCFFCAA}" srcOrd="0" destOrd="0" presId="urn:microsoft.com/office/officeart/2008/layout/VerticalCurvedList"/>
    <dgm:cxn modelId="{7928C1C9-9782-B54B-AAB9-B5CC8C74064E}" type="presOf" srcId="{A2EA08F2-AA58-8740-BFBB-971BFC19983C}" destId="{7390892A-912F-BC40-88C4-45FE79D717AF}" srcOrd="0" destOrd="0" presId="urn:microsoft.com/office/officeart/2008/layout/VerticalCurvedList"/>
    <dgm:cxn modelId="{09B0ADDB-37E8-2F4E-B524-3ADDA3CC9ACC}" type="presOf" srcId="{32615111-57A5-4D4C-9191-AAFF2E9B41BC}" destId="{0C24F489-7632-9E4F-887D-FDF3054059F9}" srcOrd="0" destOrd="0" presId="urn:microsoft.com/office/officeart/2008/layout/VerticalCurvedList"/>
    <dgm:cxn modelId="{6B93E3E4-D016-244E-87EE-15CB8BD1384A}" srcId="{E79F8F71-E7D9-D24C-B881-A506318B4770}" destId="{D5967AE0-7464-E144-AF4B-CFDE52A9173F}" srcOrd="1" destOrd="0" parTransId="{A61CA9AD-61B1-1C42-BFD6-AA57751F0DF0}" sibTransId="{09858F65-25DA-8D43-A102-050043293C56}"/>
    <dgm:cxn modelId="{FFF856E6-71BE-B34B-9E7F-6C5672608D18}" type="presOf" srcId="{58299CB5-B193-974F-915A-326B066D1786}" destId="{15D9CBBD-245B-804E-81A3-952F6D3AA4DE}" srcOrd="0" destOrd="0" presId="urn:microsoft.com/office/officeart/2008/layout/VerticalCurvedList"/>
    <dgm:cxn modelId="{B9F7EDF4-2C78-A043-83CB-1931F0664592}" type="presOf" srcId="{D5967AE0-7464-E144-AF4B-CFDE52A9173F}" destId="{508196C1-6ACB-0F43-93EC-147304C4963C}" srcOrd="0" destOrd="0" presId="urn:microsoft.com/office/officeart/2008/layout/VerticalCurvedList"/>
    <dgm:cxn modelId="{2DB754FD-21D8-6A49-A4F8-F8C1E4E8F5C0}" type="presParOf" srcId="{6F62967D-9D99-784A-9056-0B055F72F839}" destId="{DC89ED21-457F-084F-91FB-351DD127E6A9}" srcOrd="0" destOrd="0" presId="urn:microsoft.com/office/officeart/2008/layout/VerticalCurvedList"/>
    <dgm:cxn modelId="{875E1823-A3E0-944B-B933-94DBF8D4DF5A}" type="presParOf" srcId="{DC89ED21-457F-084F-91FB-351DD127E6A9}" destId="{C2008748-74E2-6141-A8FA-D90FB900B5C4}" srcOrd="0" destOrd="0" presId="urn:microsoft.com/office/officeart/2008/layout/VerticalCurvedList"/>
    <dgm:cxn modelId="{02DF113B-2690-1F42-A590-D389AE812B5D}" type="presParOf" srcId="{C2008748-74E2-6141-A8FA-D90FB900B5C4}" destId="{DEF52639-7268-6C4F-98F8-9D4136D0EB99}" srcOrd="0" destOrd="0" presId="urn:microsoft.com/office/officeart/2008/layout/VerticalCurvedList"/>
    <dgm:cxn modelId="{603F1E72-41AF-F34D-9488-2A19F26BD8A5}" type="presParOf" srcId="{C2008748-74E2-6141-A8FA-D90FB900B5C4}" destId="{15D9CBBD-245B-804E-81A3-952F6D3AA4DE}" srcOrd="1" destOrd="0" presId="urn:microsoft.com/office/officeart/2008/layout/VerticalCurvedList"/>
    <dgm:cxn modelId="{B146DA62-9D6E-C44E-8EC7-88A2CDF24676}" type="presParOf" srcId="{C2008748-74E2-6141-A8FA-D90FB900B5C4}" destId="{4EDC1F31-93FA-6E4B-8F2D-E8A4DD5A9985}" srcOrd="2" destOrd="0" presId="urn:microsoft.com/office/officeart/2008/layout/VerticalCurvedList"/>
    <dgm:cxn modelId="{B1EB7540-AB3A-7A49-87EB-7AE84C2DCD89}" type="presParOf" srcId="{C2008748-74E2-6141-A8FA-D90FB900B5C4}" destId="{A80317D9-433B-2747-8DC6-46C99CBEDBAA}" srcOrd="3" destOrd="0" presId="urn:microsoft.com/office/officeart/2008/layout/VerticalCurvedList"/>
    <dgm:cxn modelId="{32331D2D-3245-E54C-ACD3-3799D4F28BF1}" type="presParOf" srcId="{DC89ED21-457F-084F-91FB-351DD127E6A9}" destId="{DA885A0E-0A75-7B42-8092-2DF70DCFFCAA}" srcOrd="1" destOrd="0" presId="urn:microsoft.com/office/officeart/2008/layout/VerticalCurvedList"/>
    <dgm:cxn modelId="{86B0E04E-BAD4-7F44-838E-483DF728C282}" type="presParOf" srcId="{DC89ED21-457F-084F-91FB-351DD127E6A9}" destId="{D14B6A37-A3EA-294A-9CC3-E8E90162C955}" srcOrd="2" destOrd="0" presId="urn:microsoft.com/office/officeart/2008/layout/VerticalCurvedList"/>
    <dgm:cxn modelId="{9FF16520-1393-F540-9291-86993C8CC463}" type="presParOf" srcId="{D14B6A37-A3EA-294A-9CC3-E8E90162C955}" destId="{A40E3786-A814-C640-84E1-1F69195E4706}" srcOrd="0" destOrd="0" presId="urn:microsoft.com/office/officeart/2008/layout/VerticalCurvedList"/>
    <dgm:cxn modelId="{4EAA8D1D-1E4A-A749-BA9B-9412BAC82C99}" type="presParOf" srcId="{DC89ED21-457F-084F-91FB-351DD127E6A9}" destId="{508196C1-6ACB-0F43-93EC-147304C4963C}" srcOrd="3" destOrd="0" presId="urn:microsoft.com/office/officeart/2008/layout/VerticalCurvedList"/>
    <dgm:cxn modelId="{E9A6F67D-250D-E148-B32F-60B8C24E353E}" type="presParOf" srcId="{DC89ED21-457F-084F-91FB-351DD127E6A9}" destId="{F7BB5FFE-824D-E049-8C66-14BE2B87A772}" srcOrd="4" destOrd="0" presId="urn:microsoft.com/office/officeart/2008/layout/VerticalCurvedList"/>
    <dgm:cxn modelId="{5F66AFB4-D2DB-CE46-A79D-4CB46C0D1C0C}" type="presParOf" srcId="{F7BB5FFE-824D-E049-8C66-14BE2B87A772}" destId="{61CD0379-93ED-1045-88DA-F52E7E6F0417}" srcOrd="0" destOrd="0" presId="urn:microsoft.com/office/officeart/2008/layout/VerticalCurvedList"/>
    <dgm:cxn modelId="{85D66302-4928-934D-A481-E9E8DA1D2D34}" type="presParOf" srcId="{DC89ED21-457F-084F-91FB-351DD127E6A9}" destId="{7390892A-912F-BC40-88C4-45FE79D717AF}" srcOrd="5" destOrd="0" presId="urn:microsoft.com/office/officeart/2008/layout/VerticalCurvedList"/>
    <dgm:cxn modelId="{15CDC1F3-68C7-5E45-ADC6-C74CF916E496}" type="presParOf" srcId="{DC89ED21-457F-084F-91FB-351DD127E6A9}" destId="{6F511463-8086-7D4F-8081-8BF23D3976C5}" srcOrd="6" destOrd="0" presId="urn:microsoft.com/office/officeart/2008/layout/VerticalCurvedList"/>
    <dgm:cxn modelId="{2C1EF7C7-4E73-9745-9E99-BC88EA18D3CB}" type="presParOf" srcId="{6F511463-8086-7D4F-8081-8BF23D3976C5}" destId="{090F9040-5A98-D442-B453-89B3741F44E2}" srcOrd="0" destOrd="0" presId="urn:microsoft.com/office/officeart/2008/layout/VerticalCurvedList"/>
    <dgm:cxn modelId="{0E2E20D8-BC97-5648-8318-A585443683D7}" type="presParOf" srcId="{DC89ED21-457F-084F-91FB-351DD127E6A9}" destId="{0C24F489-7632-9E4F-887D-FDF3054059F9}" srcOrd="7" destOrd="0" presId="urn:microsoft.com/office/officeart/2008/layout/VerticalCurvedList"/>
    <dgm:cxn modelId="{0BF313FB-3A7E-B947-961C-C4CDAF90C6D8}" type="presParOf" srcId="{DC89ED21-457F-084F-91FB-351DD127E6A9}" destId="{05CC11B5-4A26-F147-99A9-F828C3E43263}" srcOrd="8" destOrd="0" presId="urn:microsoft.com/office/officeart/2008/layout/VerticalCurvedList"/>
    <dgm:cxn modelId="{CC4BDEE4-1798-EA4E-8DA4-8890C23DF332}" type="presParOf" srcId="{05CC11B5-4A26-F147-99A9-F828C3E43263}" destId="{A0BB3280-EE94-8746-8C1E-0A3B063B3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6BC81F-FFA0-A94E-95DF-40329DF04CF4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F9672AF6-F66D-5F42-ACD6-D10278915B9C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Le sujet</a:t>
          </a:r>
        </a:p>
      </dgm:t>
    </dgm:pt>
    <dgm:pt modelId="{93E68D9C-9924-A144-B82E-A7309CA9284B}" type="parTrans" cxnId="{2D94F170-BC9B-3D41-B345-8DE8FE43B659}">
      <dgm:prSet/>
      <dgm:spPr/>
      <dgm:t>
        <a:bodyPr/>
        <a:lstStyle/>
        <a:p>
          <a:endParaRPr lang="fr-FR"/>
        </a:p>
      </dgm:t>
    </dgm:pt>
    <dgm:pt modelId="{3B250299-1692-B244-B15D-07031BFF64C2}" type="sibTrans" cxnId="{2D94F170-BC9B-3D41-B345-8DE8FE43B659}">
      <dgm:prSet/>
      <dgm:spPr/>
      <dgm:t>
        <a:bodyPr/>
        <a:lstStyle/>
        <a:p>
          <a:endParaRPr lang="fr-FR"/>
        </a:p>
      </dgm:t>
    </dgm:pt>
    <dgm:pt modelId="{A99B66F1-96CC-DA48-9FAD-F77BA1656D89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Objectifs pédagogiques</a:t>
          </a:r>
        </a:p>
      </dgm:t>
    </dgm:pt>
    <dgm:pt modelId="{C35D7884-78D1-4B40-B2A6-CC247F7842EE}" type="parTrans" cxnId="{6A350C04-86D9-8B4B-83D6-BB3F50CB0BF8}">
      <dgm:prSet/>
      <dgm:spPr/>
      <dgm:t>
        <a:bodyPr/>
        <a:lstStyle/>
        <a:p>
          <a:endParaRPr lang="fr-FR"/>
        </a:p>
      </dgm:t>
    </dgm:pt>
    <dgm:pt modelId="{F2730008-D69A-1E42-A171-6D9741B6DC25}" type="sibTrans" cxnId="{6A350C04-86D9-8B4B-83D6-BB3F50CB0BF8}">
      <dgm:prSet/>
      <dgm:spPr/>
      <dgm:t>
        <a:bodyPr/>
        <a:lstStyle/>
        <a:p>
          <a:endParaRPr lang="fr-FR"/>
        </a:p>
      </dgm:t>
    </dgm:pt>
    <dgm:pt modelId="{2298AAD3-40BD-5744-8AEF-431875FE7E46}">
      <dgm:prSet phldrT="[Texte]"/>
      <dgm:spPr>
        <a:solidFill>
          <a:srgbClr val="2A3394"/>
        </a:solidFill>
      </dgm:spPr>
      <dgm:t>
        <a:bodyPr/>
        <a:lstStyle/>
        <a:p>
          <a:r>
            <a:rPr lang="fr-FR" dirty="0">
              <a:latin typeface="Ubuntu" panose="020B0504030602030204" pitchFamily="34" charset="0"/>
            </a:rPr>
            <a:t>Aux autres</a:t>
          </a:r>
        </a:p>
      </dgm:t>
    </dgm:pt>
    <dgm:pt modelId="{54568705-A7AC-F64F-A46C-7B248CCA2653}" type="parTrans" cxnId="{7D742AF7-F1AB-8844-B9CB-7A17910D3FD6}">
      <dgm:prSet/>
      <dgm:spPr/>
      <dgm:t>
        <a:bodyPr/>
        <a:lstStyle/>
        <a:p>
          <a:endParaRPr lang="fr-FR"/>
        </a:p>
      </dgm:t>
    </dgm:pt>
    <dgm:pt modelId="{929B3323-FB0C-C240-9D25-253B3A77E9C3}" type="sibTrans" cxnId="{7D742AF7-F1AB-8844-B9CB-7A17910D3FD6}">
      <dgm:prSet/>
      <dgm:spPr/>
      <dgm:t>
        <a:bodyPr/>
        <a:lstStyle/>
        <a:p>
          <a:endParaRPr lang="fr-FR"/>
        </a:p>
      </dgm:t>
    </dgm:pt>
    <dgm:pt modelId="{26A47615-9254-1040-A0C3-35A778AC7866}" type="pres">
      <dgm:prSet presAssocID="{1B6BC81F-FFA0-A94E-95DF-40329DF04CF4}" presName="CompostProcess" presStyleCnt="0">
        <dgm:presLayoutVars>
          <dgm:dir/>
          <dgm:resizeHandles val="exact"/>
        </dgm:presLayoutVars>
      </dgm:prSet>
      <dgm:spPr/>
    </dgm:pt>
    <dgm:pt modelId="{9FBBB53F-752D-AB4D-9B8C-F3EFB21E3856}" type="pres">
      <dgm:prSet presAssocID="{1B6BC81F-FFA0-A94E-95DF-40329DF04CF4}" presName="arrow" presStyleLbl="bgShp" presStyleIdx="0" presStyleCnt="1"/>
      <dgm:spPr/>
    </dgm:pt>
    <dgm:pt modelId="{492E31E7-F626-8241-9675-A4A9FA7E1093}" type="pres">
      <dgm:prSet presAssocID="{1B6BC81F-FFA0-A94E-95DF-40329DF04CF4}" presName="linearProcess" presStyleCnt="0"/>
      <dgm:spPr/>
    </dgm:pt>
    <dgm:pt modelId="{68EF66DE-38A2-B34B-B519-CDB3E1BBFF2D}" type="pres">
      <dgm:prSet presAssocID="{2298AAD3-40BD-5744-8AEF-431875FE7E46}" presName="textNode" presStyleLbl="node1" presStyleIdx="0" presStyleCnt="3" custLinFactNeighborX="-8274" custLinFactNeighborY="974">
        <dgm:presLayoutVars>
          <dgm:bulletEnabled val="1"/>
        </dgm:presLayoutVars>
      </dgm:prSet>
      <dgm:spPr/>
    </dgm:pt>
    <dgm:pt modelId="{74473A1E-BAEE-B14A-9CE1-378D6C078082}" type="pres">
      <dgm:prSet presAssocID="{929B3323-FB0C-C240-9D25-253B3A77E9C3}" presName="sibTrans" presStyleCnt="0"/>
      <dgm:spPr/>
    </dgm:pt>
    <dgm:pt modelId="{8731200A-B53A-7A41-AC29-8B41C9C29921}" type="pres">
      <dgm:prSet presAssocID="{F9672AF6-F66D-5F42-ACD6-D10278915B9C}" presName="textNode" presStyleLbl="node1" presStyleIdx="1" presStyleCnt="3">
        <dgm:presLayoutVars>
          <dgm:bulletEnabled val="1"/>
        </dgm:presLayoutVars>
      </dgm:prSet>
      <dgm:spPr/>
    </dgm:pt>
    <dgm:pt modelId="{0C31772E-9471-BD46-830B-126E9734F9E9}" type="pres">
      <dgm:prSet presAssocID="{3B250299-1692-B244-B15D-07031BFF64C2}" presName="sibTrans" presStyleCnt="0"/>
      <dgm:spPr/>
    </dgm:pt>
    <dgm:pt modelId="{D375BF76-9B59-D949-A8E6-A899EE73B808}" type="pres">
      <dgm:prSet presAssocID="{A99B66F1-96CC-DA48-9FAD-F77BA1656D8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A350C04-86D9-8B4B-83D6-BB3F50CB0BF8}" srcId="{1B6BC81F-FFA0-A94E-95DF-40329DF04CF4}" destId="{A99B66F1-96CC-DA48-9FAD-F77BA1656D89}" srcOrd="2" destOrd="0" parTransId="{C35D7884-78D1-4B40-B2A6-CC247F7842EE}" sibTransId="{F2730008-D69A-1E42-A171-6D9741B6DC25}"/>
    <dgm:cxn modelId="{D7E81F38-B777-B944-B336-340019047CA4}" type="presOf" srcId="{A99B66F1-96CC-DA48-9FAD-F77BA1656D89}" destId="{D375BF76-9B59-D949-A8E6-A899EE73B808}" srcOrd="0" destOrd="0" presId="urn:microsoft.com/office/officeart/2005/8/layout/hProcess9"/>
    <dgm:cxn modelId="{B3EB5D56-11CD-BE43-918B-7CB7EC22DBEC}" type="presOf" srcId="{F9672AF6-F66D-5F42-ACD6-D10278915B9C}" destId="{8731200A-B53A-7A41-AC29-8B41C9C29921}" srcOrd="0" destOrd="0" presId="urn:microsoft.com/office/officeart/2005/8/layout/hProcess9"/>
    <dgm:cxn modelId="{2D94F170-BC9B-3D41-B345-8DE8FE43B659}" srcId="{1B6BC81F-FFA0-A94E-95DF-40329DF04CF4}" destId="{F9672AF6-F66D-5F42-ACD6-D10278915B9C}" srcOrd="1" destOrd="0" parTransId="{93E68D9C-9924-A144-B82E-A7309CA9284B}" sibTransId="{3B250299-1692-B244-B15D-07031BFF64C2}"/>
    <dgm:cxn modelId="{17CA7193-5A38-E94A-8D4B-9CC1F59EEA7C}" type="presOf" srcId="{1B6BC81F-FFA0-A94E-95DF-40329DF04CF4}" destId="{26A47615-9254-1040-A0C3-35A778AC7866}" srcOrd="0" destOrd="0" presId="urn:microsoft.com/office/officeart/2005/8/layout/hProcess9"/>
    <dgm:cxn modelId="{B0610D98-77B0-A74C-BA43-AEC03A26017F}" type="presOf" srcId="{2298AAD3-40BD-5744-8AEF-431875FE7E46}" destId="{68EF66DE-38A2-B34B-B519-CDB3E1BBFF2D}" srcOrd="0" destOrd="0" presId="urn:microsoft.com/office/officeart/2005/8/layout/hProcess9"/>
    <dgm:cxn modelId="{7D742AF7-F1AB-8844-B9CB-7A17910D3FD6}" srcId="{1B6BC81F-FFA0-A94E-95DF-40329DF04CF4}" destId="{2298AAD3-40BD-5744-8AEF-431875FE7E46}" srcOrd="0" destOrd="0" parTransId="{54568705-A7AC-F64F-A46C-7B248CCA2653}" sibTransId="{929B3323-FB0C-C240-9D25-253B3A77E9C3}"/>
    <dgm:cxn modelId="{CE532A38-C443-DA40-90BB-8EBC9DD37D06}" type="presParOf" srcId="{26A47615-9254-1040-A0C3-35A778AC7866}" destId="{9FBBB53F-752D-AB4D-9B8C-F3EFB21E3856}" srcOrd="0" destOrd="0" presId="urn:microsoft.com/office/officeart/2005/8/layout/hProcess9"/>
    <dgm:cxn modelId="{0ABE6515-6C65-7040-ABFA-66278EDC8254}" type="presParOf" srcId="{26A47615-9254-1040-A0C3-35A778AC7866}" destId="{492E31E7-F626-8241-9675-A4A9FA7E1093}" srcOrd="1" destOrd="0" presId="urn:microsoft.com/office/officeart/2005/8/layout/hProcess9"/>
    <dgm:cxn modelId="{FFBFF6E0-182D-D74E-88D8-52D46F4FF799}" type="presParOf" srcId="{492E31E7-F626-8241-9675-A4A9FA7E1093}" destId="{68EF66DE-38A2-B34B-B519-CDB3E1BBFF2D}" srcOrd="0" destOrd="0" presId="urn:microsoft.com/office/officeart/2005/8/layout/hProcess9"/>
    <dgm:cxn modelId="{863C6456-7F73-DB44-B6BE-88F0EE65FBF5}" type="presParOf" srcId="{492E31E7-F626-8241-9675-A4A9FA7E1093}" destId="{74473A1E-BAEE-B14A-9CE1-378D6C078082}" srcOrd="1" destOrd="0" presId="urn:microsoft.com/office/officeart/2005/8/layout/hProcess9"/>
    <dgm:cxn modelId="{10B43047-C389-5949-8BFE-D25616126307}" type="presParOf" srcId="{492E31E7-F626-8241-9675-A4A9FA7E1093}" destId="{8731200A-B53A-7A41-AC29-8B41C9C29921}" srcOrd="2" destOrd="0" presId="urn:microsoft.com/office/officeart/2005/8/layout/hProcess9"/>
    <dgm:cxn modelId="{B9D5EA40-6CD8-FC4C-AA9B-93AE1BA17D92}" type="presParOf" srcId="{492E31E7-F626-8241-9675-A4A9FA7E1093}" destId="{0C31772E-9471-BD46-830B-126E9734F9E9}" srcOrd="3" destOrd="0" presId="urn:microsoft.com/office/officeart/2005/8/layout/hProcess9"/>
    <dgm:cxn modelId="{FDA2A59C-2C5B-7943-ADE4-138665E5B25B}" type="presParOf" srcId="{492E31E7-F626-8241-9675-A4A9FA7E1093}" destId="{D375BF76-9B59-D949-A8E6-A899EE73B80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70418-7436-2445-B06C-532B3B6F04C8}">
      <dsp:nvSpPr>
        <dsp:cNvPr id="0" name=""/>
        <dsp:cNvSpPr/>
      </dsp:nvSpPr>
      <dsp:spPr>
        <a:xfrm>
          <a:off x="5973092" y="3839845"/>
          <a:ext cx="4693143" cy="4693143"/>
        </a:xfrm>
        <a:prstGeom prst="gear9">
          <a:avLst/>
        </a:prstGeom>
        <a:solidFill>
          <a:srgbClr val="2A3394"/>
        </a:solidFill>
        <a:ln w="25400" cap="flat" cmpd="sng" algn="ctr">
          <a:solidFill>
            <a:srgbClr val="2A33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Ubuntu" panose="020B0504030602030204" pitchFamily="34" charset="0"/>
            </a:rPr>
            <a:t>Interaction</a:t>
          </a:r>
        </a:p>
      </dsp:txBody>
      <dsp:txXfrm>
        <a:off x="6916623" y="4939191"/>
        <a:ext cx="2806081" cy="2412373"/>
      </dsp:txXfrm>
    </dsp:sp>
    <dsp:sp modelId="{EBE30323-209D-3141-8359-BA838E294173}">
      <dsp:nvSpPr>
        <dsp:cNvPr id="0" name=""/>
        <dsp:cNvSpPr/>
      </dsp:nvSpPr>
      <dsp:spPr>
        <a:xfrm>
          <a:off x="3242535" y="2730556"/>
          <a:ext cx="3413195" cy="3413195"/>
        </a:xfrm>
        <a:prstGeom prst="gear6">
          <a:avLst/>
        </a:prstGeom>
        <a:solidFill>
          <a:srgbClr val="03BB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Ubuntu" panose="020B0504030602030204" pitchFamily="34" charset="0"/>
            </a:rPr>
            <a:t>Collaboration</a:t>
          </a:r>
        </a:p>
      </dsp:txBody>
      <dsp:txXfrm>
        <a:off x="4101817" y="3595032"/>
        <a:ext cx="1694631" cy="1684243"/>
      </dsp:txXfrm>
    </dsp:sp>
    <dsp:sp modelId="{C7342311-FFE1-B44D-9E07-DD9E36A32A60}">
      <dsp:nvSpPr>
        <dsp:cNvPr id="0" name=""/>
        <dsp:cNvSpPr/>
      </dsp:nvSpPr>
      <dsp:spPr>
        <a:xfrm rot="20700000">
          <a:off x="5154273" y="375799"/>
          <a:ext cx="3344235" cy="3344235"/>
        </a:xfrm>
        <a:prstGeom prst="gear6">
          <a:avLst/>
        </a:prstGeom>
        <a:solidFill>
          <a:srgbClr val="FF501B"/>
        </a:solidFill>
        <a:ln w="25400" cap="flat" cmpd="sng" algn="ctr">
          <a:solidFill>
            <a:srgbClr val="FF501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latin typeface="Ubuntu" panose="020B0504030602030204" pitchFamily="34" charset="0"/>
            </a:rPr>
            <a:t>Fonctionnement du cerveau</a:t>
          </a:r>
        </a:p>
      </dsp:txBody>
      <dsp:txXfrm rot="-20700000">
        <a:off x="5887762" y="1109288"/>
        <a:ext cx="1877257" cy="1877257"/>
      </dsp:txXfrm>
    </dsp:sp>
    <dsp:sp modelId="{944EDE31-368C-E349-B9DA-D1A9273EFF32}">
      <dsp:nvSpPr>
        <dsp:cNvPr id="0" name=""/>
        <dsp:cNvSpPr/>
      </dsp:nvSpPr>
      <dsp:spPr>
        <a:xfrm>
          <a:off x="5661964" y="3103009"/>
          <a:ext cx="6007224" cy="6007224"/>
        </a:xfrm>
        <a:prstGeom prst="circularArrow">
          <a:avLst>
            <a:gd name="adj1" fmla="val 4688"/>
            <a:gd name="adj2" fmla="val 299029"/>
            <a:gd name="adj3" fmla="val 2570136"/>
            <a:gd name="adj4" fmla="val 1574955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B5D8E-F4BE-0D42-ADED-2E4601918BFE}">
      <dsp:nvSpPr>
        <dsp:cNvPr id="0" name=""/>
        <dsp:cNvSpPr/>
      </dsp:nvSpPr>
      <dsp:spPr>
        <a:xfrm>
          <a:off x="2638065" y="1956725"/>
          <a:ext cx="4364623" cy="436462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0A822-8FEA-3345-B8B8-2018A3BD65D2}">
      <dsp:nvSpPr>
        <dsp:cNvPr id="0" name=""/>
        <dsp:cNvSpPr/>
      </dsp:nvSpPr>
      <dsp:spPr>
        <a:xfrm>
          <a:off x="4380717" y="-375333"/>
          <a:ext cx="4705943" cy="470594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99010-A961-1D48-BA98-B472554C45DD}">
      <dsp:nvSpPr>
        <dsp:cNvPr id="0" name=""/>
        <dsp:cNvSpPr/>
      </dsp:nvSpPr>
      <dsp:spPr>
        <a:xfrm>
          <a:off x="2152" y="1208066"/>
          <a:ext cx="5716124" cy="672485"/>
        </a:xfrm>
        <a:prstGeom prst="rect">
          <a:avLst/>
        </a:prstGeom>
        <a:solidFill>
          <a:srgbClr val="03BBB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6BB17-AB8A-0A47-BC23-7108B7840813}">
      <dsp:nvSpPr>
        <dsp:cNvPr id="0" name=""/>
        <dsp:cNvSpPr/>
      </dsp:nvSpPr>
      <dsp:spPr>
        <a:xfrm>
          <a:off x="2152" y="1460624"/>
          <a:ext cx="419927" cy="419927"/>
        </a:xfrm>
        <a:prstGeom prst="rightArrow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33DA3-3F7A-EC45-9323-93F891FC6E92}">
      <dsp:nvSpPr>
        <dsp:cNvPr id="0" name=""/>
        <dsp:cNvSpPr/>
      </dsp:nvSpPr>
      <dsp:spPr>
        <a:xfrm>
          <a:off x="2152" y="0"/>
          <a:ext cx="5716124" cy="1208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rgbClr val="2A3394"/>
              </a:solidFill>
              <a:latin typeface="Ubuntu" panose="020B0504030602030204" pitchFamily="34" charset="0"/>
            </a:rPr>
            <a:t>Apprenant</a:t>
          </a:r>
        </a:p>
      </dsp:txBody>
      <dsp:txXfrm>
        <a:off x="2152" y="0"/>
        <a:ext cx="5716124" cy="1208066"/>
      </dsp:txXfrm>
    </dsp:sp>
    <dsp:sp modelId="{9D4B09A2-A391-5F4C-A3A7-6214F337A0E7}">
      <dsp:nvSpPr>
        <dsp:cNvPr id="0" name=""/>
        <dsp:cNvSpPr/>
      </dsp:nvSpPr>
      <dsp:spPr>
        <a:xfrm>
          <a:off x="2152" y="2439461"/>
          <a:ext cx="419916" cy="419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1C0B3-5724-CF43-BE20-DFAA08EE6ECD}">
      <dsp:nvSpPr>
        <dsp:cNvPr id="0" name=""/>
        <dsp:cNvSpPr/>
      </dsp:nvSpPr>
      <dsp:spPr>
        <a:xfrm>
          <a:off x="402280" y="2160006"/>
          <a:ext cx="5315995" cy="97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2A3394"/>
              </a:solidFill>
              <a:latin typeface="Ubuntu" panose="020B0504030602030204" pitchFamily="34" charset="0"/>
            </a:rPr>
            <a:t>Engagement</a:t>
          </a:r>
        </a:p>
      </dsp:txBody>
      <dsp:txXfrm>
        <a:off x="402280" y="2160006"/>
        <a:ext cx="5315995" cy="978827"/>
      </dsp:txXfrm>
    </dsp:sp>
    <dsp:sp modelId="{91E17B67-DA9E-2B47-9196-A61671CE4CAB}">
      <dsp:nvSpPr>
        <dsp:cNvPr id="0" name=""/>
        <dsp:cNvSpPr/>
      </dsp:nvSpPr>
      <dsp:spPr>
        <a:xfrm>
          <a:off x="2152" y="3418288"/>
          <a:ext cx="419916" cy="419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57C79-2AB4-2446-BA95-F19566BFB49E}">
      <dsp:nvSpPr>
        <dsp:cNvPr id="0" name=""/>
        <dsp:cNvSpPr/>
      </dsp:nvSpPr>
      <dsp:spPr>
        <a:xfrm>
          <a:off x="402280" y="3138833"/>
          <a:ext cx="5315995" cy="97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2A3394"/>
              </a:solidFill>
              <a:latin typeface="Ubuntu" panose="020B0504030602030204" pitchFamily="34" charset="0"/>
            </a:rPr>
            <a:t>Attention</a:t>
          </a:r>
        </a:p>
      </dsp:txBody>
      <dsp:txXfrm>
        <a:off x="402280" y="3138833"/>
        <a:ext cx="5315995" cy="978827"/>
      </dsp:txXfrm>
    </dsp:sp>
    <dsp:sp modelId="{94A1167A-E63E-AD40-9053-B8CEE9BE8207}">
      <dsp:nvSpPr>
        <dsp:cNvPr id="0" name=""/>
        <dsp:cNvSpPr/>
      </dsp:nvSpPr>
      <dsp:spPr>
        <a:xfrm>
          <a:off x="2152" y="4397115"/>
          <a:ext cx="419916" cy="419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F53BB-D165-E64B-826A-B4554F435FC1}">
      <dsp:nvSpPr>
        <dsp:cNvPr id="0" name=""/>
        <dsp:cNvSpPr/>
      </dsp:nvSpPr>
      <dsp:spPr>
        <a:xfrm>
          <a:off x="402280" y="4117660"/>
          <a:ext cx="5315995" cy="97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2A3394"/>
              </a:solidFill>
              <a:latin typeface="Ubuntu" panose="020B0504030602030204" pitchFamily="34" charset="0"/>
            </a:rPr>
            <a:t>Apprendre des uns et des autres</a:t>
          </a:r>
        </a:p>
      </dsp:txBody>
      <dsp:txXfrm>
        <a:off x="402280" y="4117660"/>
        <a:ext cx="5315995" cy="978827"/>
      </dsp:txXfrm>
    </dsp:sp>
    <dsp:sp modelId="{33FC9761-F40F-2D43-A23A-4E9DE2779E8F}">
      <dsp:nvSpPr>
        <dsp:cNvPr id="0" name=""/>
        <dsp:cNvSpPr/>
      </dsp:nvSpPr>
      <dsp:spPr>
        <a:xfrm>
          <a:off x="6004082" y="1208066"/>
          <a:ext cx="5716124" cy="672485"/>
        </a:xfrm>
        <a:prstGeom prst="rect">
          <a:avLst/>
        </a:prstGeom>
        <a:solidFill>
          <a:srgbClr val="03BBBF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D315D-DA7F-FA42-B95C-0FA1CCA3F61E}">
      <dsp:nvSpPr>
        <dsp:cNvPr id="0" name=""/>
        <dsp:cNvSpPr/>
      </dsp:nvSpPr>
      <dsp:spPr>
        <a:xfrm>
          <a:off x="6004082" y="1460624"/>
          <a:ext cx="419927" cy="419927"/>
        </a:xfrm>
        <a:prstGeom prst="rightArrow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1BE67-ABF3-9148-AA25-55B6DB7CD02D}">
      <dsp:nvSpPr>
        <dsp:cNvPr id="0" name=""/>
        <dsp:cNvSpPr/>
      </dsp:nvSpPr>
      <dsp:spPr>
        <a:xfrm>
          <a:off x="6004082" y="0"/>
          <a:ext cx="5716124" cy="1208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solidFill>
                <a:srgbClr val="2A3394"/>
              </a:solidFill>
              <a:latin typeface="Ubuntu" panose="020B0504030602030204" pitchFamily="34" charset="0"/>
            </a:rPr>
            <a:t>Formateur</a:t>
          </a:r>
        </a:p>
      </dsp:txBody>
      <dsp:txXfrm>
        <a:off x="6004082" y="0"/>
        <a:ext cx="5716124" cy="1208066"/>
      </dsp:txXfrm>
    </dsp:sp>
    <dsp:sp modelId="{5F2D796E-8B45-A04D-B391-E176B79C3A15}">
      <dsp:nvSpPr>
        <dsp:cNvPr id="0" name=""/>
        <dsp:cNvSpPr/>
      </dsp:nvSpPr>
      <dsp:spPr>
        <a:xfrm>
          <a:off x="6004082" y="2439461"/>
          <a:ext cx="419916" cy="419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99A9-29C6-6340-954D-61EAE599D91C}">
      <dsp:nvSpPr>
        <dsp:cNvPr id="0" name=""/>
        <dsp:cNvSpPr/>
      </dsp:nvSpPr>
      <dsp:spPr>
        <a:xfrm>
          <a:off x="6404211" y="2160006"/>
          <a:ext cx="5315995" cy="97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2A3394"/>
              </a:solidFill>
              <a:latin typeface="Ubuntu" panose="020B0504030602030204" pitchFamily="34" charset="0"/>
            </a:rPr>
            <a:t>se met en retrait</a:t>
          </a:r>
        </a:p>
      </dsp:txBody>
      <dsp:txXfrm>
        <a:off x="6404211" y="2160006"/>
        <a:ext cx="5315995" cy="978827"/>
      </dsp:txXfrm>
    </dsp:sp>
    <dsp:sp modelId="{0763F40B-8ADE-0240-A95F-BF9C6BC6A4AB}">
      <dsp:nvSpPr>
        <dsp:cNvPr id="0" name=""/>
        <dsp:cNvSpPr/>
      </dsp:nvSpPr>
      <dsp:spPr>
        <a:xfrm>
          <a:off x="6004082" y="3418288"/>
          <a:ext cx="419916" cy="4199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30526-77D3-BA41-B8AC-37C918BF4360}">
      <dsp:nvSpPr>
        <dsp:cNvPr id="0" name=""/>
        <dsp:cNvSpPr/>
      </dsp:nvSpPr>
      <dsp:spPr>
        <a:xfrm>
          <a:off x="6404211" y="3138833"/>
          <a:ext cx="5315995" cy="978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solidFill>
                <a:srgbClr val="2A3394"/>
              </a:solidFill>
              <a:latin typeface="Ubuntu" panose="020B0504030602030204" pitchFamily="34" charset="0"/>
            </a:rPr>
            <a:t>permet aux apprenants de réfléchir</a:t>
          </a:r>
        </a:p>
      </dsp:txBody>
      <dsp:txXfrm>
        <a:off x="6404211" y="3138833"/>
        <a:ext cx="5315995" cy="978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9CBBD-245B-804E-81A3-952F6D3AA4DE}">
      <dsp:nvSpPr>
        <dsp:cNvPr id="0" name=""/>
        <dsp:cNvSpPr/>
      </dsp:nvSpPr>
      <dsp:spPr>
        <a:xfrm>
          <a:off x="-9650468" y="-1473074"/>
          <a:ext cx="11479137" cy="11479137"/>
        </a:xfrm>
        <a:prstGeom prst="blockArc">
          <a:avLst>
            <a:gd name="adj1" fmla="val 18900000"/>
            <a:gd name="adj2" fmla="val 2700000"/>
            <a:gd name="adj3" fmla="val 18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85A0E-0A75-7B42-8092-2DF70DCFFCAA}">
      <dsp:nvSpPr>
        <dsp:cNvPr id="0" name=""/>
        <dsp:cNvSpPr/>
      </dsp:nvSpPr>
      <dsp:spPr>
        <a:xfrm>
          <a:off x="956213" y="656016"/>
          <a:ext cx="11717499" cy="1312715"/>
        </a:xfrm>
        <a:prstGeom prst="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968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latin typeface="Ubuntu" panose="020B0504030602030204" pitchFamily="34" charset="0"/>
            </a:rPr>
            <a:t>Connections</a:t>
          </a:r>
        </a:p>
      </dsp:txBody>
      <dsp:txXfrm>
        <a:off x="956213" y="656016"/>
        <a:ext cx="11717499" cy="1312715"/>
      </dsp:txXfrm>
    </dsp:sp>
    <dsp:sp modelId="{A40E3786-A814-C640-84E1-1F69195E4706}">
      <dsp:nvSpPr>
        <dsp:cNvPr id="0" name=""/>
        <dsp:cNvSpPr/>
      </dsp:nvSpPr>
      <dsp:spPr>
        <a:xfrm>
          <a:off x="135766" y="491926"/>
          <a:ext cx="1640893" cy="1640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196C1-6ACB-0F43-93EC-147304C4963C}">
      <dsp:nvSpPr>
        <dsp:cNvPr id="0" name=""/>
        <dsp:cNvSpPr/>
      </dsp:nvSpPr>
      <dsp:spPr>
        <a:xfrm>
          <a:off x="1708823" y="2625430"/>
          <a:ext cx="10964890" cy="1312715"/>
        </a:xfrm>
        <a:prstGeom prst="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968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latin typeface="Ubuntu" panose="020B0504030602030204" pitchFamily="34" charset="0"/>
            </a:rPr>
            <a:t>Concepts</a:t>
          </a:r>
        </a:p>
      </dsp:txBody>
      <dsp:txXfrm>
        <a:off x="1708823" y="2625430"/>
        <a:ext cx="10964890" cy="1312715"/>
      </dsp:txXfrm>
    </dsp:sp>
    <dsp:sp modelId="{61CD0379-93ED-1045-88DA-F52E7E6F0417}">
      <dsp:nvSpPr>
        <dsp:cNvPr id="0" name=""/>
        <dsp:cNvSpPr/>
      </dsp:nvSpPr>
      <dsp:spPr>
        <a:xfrm>
          <a:off x="888376" y="2461340"/>
          <a:ext cx="1640893" cy="1640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0892A-912F-BC40-88C4-45FE79D717AF}">
      <dsp:nvSpPr>
        <dsp:cNvPr id="0" name=""/>
        <dsp:cNvSpPr/>
      </dsp:nvSpPr>
      <dsp:spPr>
        <a:xfrm>
          <a:off x="1708823" y="4594843"/>
          <a:ext cx="10964890" cy="1312715"/>
        </a:xfrm>
        <a:prstGeom prst="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968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 err="1">
              <a:latin typeface="Ubuntu" panose="020B0504030602030204" pitchFamily="34" charset="0"/>
            </a:rPr>
            <a:t>Concrete</a:t>
          </a:r>
          <a:r>
            <a:rPr lang="fr-FR" sz="6500" kern="1200" dirty="0">
              <a:latin typeface="Ubuntu" panose="020B0504030602030204" pitchFamily="34" charset="0"/>
            </a:rPr>
            <a:t> Practice</a:t>
          </a:r>
        </a:p>
      </dsp:txBody>
      <dsp:txXfrm>
        <a:off x="1708823" y="4594843"/>
        <a:ext cx="10964890" cy="1312715"/>
      </dsp:txXfrm>
    </dsp:sp>
    <dsp:sp modelId="{090F9040-5A98-D442-B453-89B3741F44E2}">
      <dsp:nvSpPr>
        <dsp:cNvPr id="0" name=""/>
        <dsp:cNvSpPr/>
      </dsp:nvSpPr>
      <dsp:spPr>
        <a:xfrm>
          <a:off x="888376" y="4430754"/>
          <a:ext cx="1640893" cy="1640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4F489-7632-9E4F-887D-FDF3054059F9}">
      <dsp:nvSpPr>
        <dsp:cNvPr id="0" name=""/>
        <dsp:cNvSpPr/>
      </dsp:nvSpPr>
      <dsp:spPr>
        <a:xfrm>
          <a:off x="956213" y="6564257"/>
          <a:ext cx="11717499" cy="1312715"/>
        </a:xfrm>
        <a:prstGeom prst="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1968" tIns="165100" rIns="165100" bIns="16510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>
              <a:latin typeface="Ubuntu" panose="020B0504030602030204" pitchFamily="34" charset="0"/>
            </a:rPr>
            <a:t>Conclusions</a:t>
          </a:r>
        </a:p>
      </dsp:txBody>
      <dsp:txXfrm>
        <a:off x="956213" y="6564257"/>
        <a:ext cx="11717499" cy="1312715"/>
      </dsp:txXfrm>
    </dsp:sp>
    <dsp:sp modelId="{A0BB3280-EE94-8746-8C1E-0A3B063B34D1}">
      <dsp:nvSpPr>
        <dsp:cNvPr id="0" name=""/>
        <dsp:cNvSpPr/>
      </dsp:nvSpPr>
      <dsp:spPr>
        <a:xfrm>
          <a:off x="135766" y="6400168"/>
          <a:ext cx="1640893" cy="16408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BB53F-752D-AB4D-9B8C-F3EFB21E3856}">
      <dsp:nvSpPr>
        <dsp:cNvPr id="0" name=""/>
        <dsp:cNvSpPr/>
      </dsp:nvSpPr>
      <dsp:spPr>
        <a:xfrm>
          <a:off x="959961" y="0"/>
          <a:ext cx="10879560" cy="853298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F66DE-38A2-B34B-B519-CDB3E1BBFF2D}">
      <dsp:nvSpPr>
        <dsp:cNvPr id="0" name=""/>
        <dsp:cNvSpPr/>
      </dsp:nvSpPr>
      <dsp:spPr>
        <a:xfrm>
          <a:off x="0" y="2593141"/>
          <a:ext cx="3993471" cy="3413195"/>
        </a:xfrm>
        <a:prstGeom prst="round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>
              <a:latin typeface="Ubuntu" panose="020B0504030602030204" pitchFamily="34" charset="0"/>
            </a:rPr>
            <a:t>Aux autres</a:t>
          </a:r>
        </a:p>
      </dsp:txBody>
      <dsp:txXfrm>
        <a:off x="166618" y="2759759"/>
        <a:ext cx="3660235" cy="3079959"/>
      </dsp:txXfrm>
    </dsp:sp>
    <dsp:sp modelId="{8731200A-B53A-7A41-AC29-8B41C9C29921}">
      <dsp:nvSpPr>
        <dsp:cNvPr id="0" name=""/>
        <dsp:cNvSpPr/>
      </dsp:nvSpPr>
      <dsp:spPr>
        <a:xfrm>
          <a:off x="4403005" y="2559896"/>
          <a:ext cx="3993471" cy="3413195"/>
        </a:xfrm>
        <a:prstGeom prst="round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>
              <a:latin typeface="Ubuntu" panose="020B0504030602030204" pitchFamily="34" charset="0"/>
            </a:rPr>
            <a:t>Le sujet</a:t>
          </a:r>
        </a:p>
      </dsp:txBody>
      <dsp:txXfrm>
        <a:off x="4569623" y="2726514"/>
        <a:ext cx="3660235" cy="3079959"/>
      </dsp:txXfrm>
    </dsp:sp>
    <dsp:sp modelId="{D375BF76-9B59-D949-A8E6-A899EE73B808}">
      <dsp:nvSpPr>
        <dsp:cNvPr id="0" name=""/>
        <dsp:cNvSpPr/>
      </dsp:nvSpPr>
      <dsp:spPr>
        <a:xfrm>
          <a:off x="8798336" y="2559896"/>
          <a:ext cx="3993471" cy="3413195"/>
        </a:xfrm>
        <a:prstGeom prst="roundRect">
          <a:avLst/>
        </a:prstGeom>
        <a:solidFill>
          <a:srgbClr val="2A33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100" kern="1200" dirty="0">
              <a:latin typeface="Ubuntu" panose="020B0504030602030204" pitchFamily="34" charset="0"/>
            </a:rPr>
            <a:t>Objectifs pédagogiques</a:t>
          </a:r>
        </a:p>
      </dsp:txBody>
      <dsp:txXfrm>
        <a:off x="8964954" y="2726514"/>
        <a:ext cx="3660235" cy="3079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399903" y="5187300"/>
            <a:ext cx="14399418" cy="157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9448"/>
              <a:buFont typeface="Ubuntu"/>
              <a:buNone/>
              <a:defRPr sz="9448">
                <a:solidFill>
                  <a:srgbClr val="1F29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99903" y="7288563"/>
            <a:ext cx="14399418" cy="20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1F2979"/>
              </a:buClr>
              <a:buSzPts val="6600"/>
              <a:buNone/>
              <a:defRPr sz="6600">
                <a:solidFill>
                  <a:srgbClr val="1F2979"/>
                </a:solidFill>
              </a:defRPr>
            </a:lvl1pPr>
            <a:lvl2pPr lvl="1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None/>
              <a:defRPr sz="3149"/>
            </a:lvl2pPr>
            <a:lvl3pPr lvl="2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/>
            </a:lvl3pPr>
            <a:lvl4pPr lvl="3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4pPr>
            <a:lvl5pPr lvl="4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5pPr>
            <a:lvl6pPr lvl="5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6pPr>
            <a:lvl7pPr lvl="6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7pPr>
            <a:lvl8pPr lvl="7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8pPr>
            <a:lvl9pPr lvl="8" algn="ctr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9pPr>
          </a:lstStyle>
          <a:p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9903" y="1402442"/>
            <a:ext cx="14257016" cy="342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>
  <p:cSld name="1_V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 descr="Une image contenant nombreux, papier, bureau,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350780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/>
          <p:nvPr/>
        </p:nvSpPr>
        <p:spPr>
          <a:xfrm>
            <a:off x="9599612" y="-1"/>
            <a:ext cx="9599612" cy="10799763"/>
          </a:xfrm>
          <a:prstGeom prst="rect">
            <a:avLst/>
          </a:prstGeom>
          <a:solidFill>
            <a:srgbClr val="FF5019"/>
          </a:solidFill>
          <a:ln w="12700" cap="flat" cmpd="sng">
            <a:solidFill>
              <a:srgbClr val="FF50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3705319" y="8624453"/>
            <a:ext cx="1048184" cy="0"/>
          </a:xfrm>
          <a:prstGeom prst="straightConnector1">
            <a:avLst/>
          </a:prstGeom>
          <a:noFill/>
          <a:ln w="127000" cap="flat" cmpd="sng">
            <a:solidFill>
              <a:srgbClr val="1F2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11012683" y="2629122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2A3395"/>
              </a:buClr>
              <a:buSzPts val="5400"/>
              <a:buNone/>
              <a:defRPr sz="5400">
                <a:solidFill>
                  <a:srgbClr val="2A339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Vide">
  <p:cSld name="2_V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 descr="Une image contenant personne, intérieur, portable,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 l="17265"/>
          <a:stretch/>
        </p:blipFill>
        <p:spPr>
          <a:xfrm>
            <a:off x="0" y="-2"/>
            <a:ext cx="13402720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/>
          <p:nvPr/>
        </p:nvSpPr>
        <p:spPr>
          <a:xfrm>
            <a:off x="9470571" y="-1"/>
            <a:ext cx="9728653" cy="10799763"/>
          </a:xfrm>
          <a:prstGeom prst="rect">
            <a:avLst/>
          </a:prstGeom>
          <a:solidFill>
            <a:srgbClr val="3AB9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12"/>
          <p:cNvCxnSpPr/>
          <p:nvPr/>
        </p:nvCxnSpPr>
        <p:spPr>
          <a:xfrm>
            <a:off x="13705319" y="8624453"/>
            <a:ext cx="1048184" cy="0"/>
          </a:xfrm>
          <a:prstGeom prst="straightConnector1">
            <a:avLst/>
          </a:prstGeom>
          <a:noFill/>
          <a:ln w="127000" cap="flat" cmpd="sng">
            <a:solidFill>
              <a:srgbClr val="1F2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12"/>
          <p:cNvSpPr txBox="1">
            <a:spLocks noGrp="1"/>
          </p:cNvSpPr>
          <p:nvPr>
            <p:ph type="body" idx="1"/>
          </p:nvPr>
        </p:nvSpPr>
        <p:spPr>
          <a:xfrm>
            <a:off x="11118169" y="3401435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  <a:defRPr sz="5400">
                <a:solidFill>
                  <a:srgbClr val="1F29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">
  <p:cSld name="2_Titre et contenu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body" idx="1"/>
          </p:nvPr>
        </p:nvSpPr>
        <p:spPr>
          <a:xfrm>
            <a:off x="1319947" y="2874937"/>
            <a:ext cx="16282253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80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2A3395"/>
              </a:buClr>
              <a:buSzPts val="4400"/>
              <a:buChar char="•"/>
              <a:defRPr sz="4400">
                <a:solidFill>
                  <a:srgbClr val="2A3395"/>
                </a:solidFill>
              </a:defRPr>
            </a:lvl1pPr>
            <a:lvl2pPr marL="914400" lvl="1" indent="-4572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3600"/>
              <a:buChar char="•"/>
              <a:defRPr sz="3600">
                <a:solidFill>
                  <a:srgbClr val="2A3395"/>
                </a:solidFill>
              </a:defRPr>
            </a:lvl2pPr>
            <a:lvl3pPr marL="1371600" lvl="2" indent="-4318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3200"/>
              <a:buChar char="•"/>
              <a:defRPr sz="3200">
                <a:solidFill>
                  <a:srgbClr val="2A3395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2800"/>
              <a:buChar char="•"/>
              <a:defRPr sz="2800">
                <a:solidFill>
                  <a:srgbClr val="2A3395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2400"/>
              <a:buChar char="•"/>
              <a:defRPr sz="2400">
                <a:solidFill>
                  <a:srgbClr val="2A339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0" name="Google Shape;70;p13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3AB9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4400"/>
              <a:buFont typeface="Arial"/>
              <a:buNone/>
              <a:defRPr sz="4400">
                <a:solidFill>
                  <a:srgbClr val="1F29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seul">
  <p:cSld name="2_Titre seu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4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3AB9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4400"/>
              <a:buFont typeface="Arial"/>
              <a:buNone/>
              <a:defRPr sz="4400">
                <a:solidFill>
                  <a:srgbClr val="1F29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ide">
  <p:cSld name="3_V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-1" y="0"/>
            <a:ext cx="17116425" cy="10799763"/>
          </a:xfrm>
          <a:custGeom>
            <a:avLst/>
            <a:gdLst/>
            <a:ahLst/>
            <a:cxnLst/>
            <a:rect l="l" t="t" r="r" b="b"/>
            <a:pathLst>
              <a:path w="11809177" h="10799763" extrusionOk="0">
                <a:moveTo>
                  <a:pt x="0" y="0"/>
                </a:moveTo>
                <a:lnTo>
                  <a:pt x="9933703" y="2665"/>
                </a:lnTo>
                <a:lnTo>
                  <a:pt x="11809177" y="10799237"/>
                </a:lnTo>
                <a:lnTo>
                  <a:pt x="0" y="10799763"/>
                </a:lnTo>
                <a:lnTo>
                  <a:pt x="0" y="0"/>
                </a:lnTo>
                <a:close/>
              </a:path>
            </a:pathLst>
          </a:custGeom>
          <a:solidFill>
            <a:srgbClr val="3AB9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2082801" y="4186696"/>
            <a:ext cx="10432710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  <a:defRPr sz="5400">
                <a:solidFill>
                  <a:srgbClr val="1F29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ide">
  <p:cSld name="6_V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-1" y="0"/>
            <a:ext cx="17116425" cy="10799763"/>
          </a:xfrm>
          <a:custGeom>
            <a:avLst/>
            <a:gdLst/>
            <a:ahLst/>
            <a:cxnLst/>
            <a:rect l="l" t="t" r="r" b="b"/>
            <a:pathLst>
              <a:path w="11809177" h="10799763" extrusionOk="0">
                <a:moveTo>
                  <a:pt x="0" y="0"/>
                </a:moveTo>
                <a:lnTo>
                  <a:pt x="9933703" y="2665"/>
                </a:lnTo>
                <a:lnTo>
                  <a:pt x="11809177" y="10799237"/>
                </a:lnTo>
                <a:lnTo>
                  <a:pt x="0" y="10799763"/>
                </a:lnTo>
                <a:lnTo>
                  <a:pt x="0" y="0"/>
                </a:lnTo>
                <a:close/>
              </a:path>
            </a:pathLst>
          </a:custGeom>
          <a:solidFill>
            <a:srgbClr val="1F29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2082801" y="4186696"/>
            <a:ext cx="10432710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ide">
  <p:cSld name="4_V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 descr="Une image contenant personne, intérieur, table, assis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 r="11775"/>
          <a:stretch/>
        </p:blipFill>
        <p:spPr>
          <a:xfrm>
            <a:off x="3374152" y="0"/>
            <a:ext cx="15825075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/>
          <p:nvPr/>
        </p:nvSpPr>
        <p:spPr>
          <a:xfrm>
            <a:off x="0" y="-1"/>
            <a:ext cx="9728653" cy="10799763"/>
          </a:xfrm>
          <a:prstGeom prst="rect">
            <a:avLst/>
          </a:prstGeom>
          <a:solidFill>
            <a:srgbClr val="2A33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234748" y="8624453"/>
            <a:ext cx="1048184" cy="0"/>
          </a:xfrm>
          <a:prstGeom prst="straightConnector1">
            <a:avLst/>
          </a:prstGeom>
          <a:noFill/>
          <a:ln w="127000" cap="flat" cmpd="sng">
            <a:solidFill>
              <a:srgbClr val="3AB9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1583078" y="2472196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3AB9BC"/>
              </a:buClr>
              <a:buSzPts val="5400"/>
              <a:buNone/>
              <a:defRPr sz="5400">
                <a:solidFill>
                  <a:srgbClr val="3AB9B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1319947" y="2874937"/>
            <a:ext cx="16282253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80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/>
            </a:lvl1pPr>
            <a:lvl2pPr marL="914400" lvl="1" indent="-4572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318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64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3810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18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2A339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9BC"/>
              </a:buClr>
              <a:buSzPts val="4400"/>
              <a:buFont typeface="Arial"/>
              <a:buNone/>
              <a:defRPr sz="4400">
                <a:solidFill>
                  <a:srgbClr val="3AB9B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ide">
  <p:cSld name="5_V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 descr="Une image contenant personne, table, intérieur, homm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 l="19372"/>
          <a:stretch/>
        </p:blipFill>
        <p:spPr>
          <a:xfrm>
            <a:off x="-1" y="0"/>
            <a:ext cx="12762319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/>
          <p:nvPr/>
        </p:nvSpPr>
        <p:spPr>
          <a:xfrm>
            <a:off x="9599612" y="-1"/>
            <a:ext cx="9728653" cy="10799763"/>
          </a:xfrm>
          <a:prstGeom prst="rect">
            <a:avLst/>
          </a:prstGeom>
          <a:solidFill>
            <a:srgbClr val="2A33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" name="Google Shape;93;p19"/>
          <p:cNvCxnSpPr/>
          <p:nvPr/>
        </p:nvCxnSpPr>
        <p:spPr>
          <a:xfrm>
            <a:off x="13834359" y="8624453"/>
            <a:ext cx="1048184" cy="0"/>
          </a:xfrm>
          <a:prstGeom prst="straightConnector1">
            <a:avLst/>
          </a:prstGeom>
          <a:noFill/>
          <a:ln w="127000" cap="flat" cmpd="sng">
            <a:solidFill>
              <a:srgbClr val="3AB9B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1247210" y="3401436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3AB9BC"/>
              </a:buClr>
              <a:buSzPts val="5400"/>
              <a:buNone/>
              <a:defRPr sz="5400">
                <a:solidFill>
                  <a:srgbClr val="3AB9BC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seul">
  <p:cSld name="3_Titre seul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0"/>
            <a:ext cx="19199225" cy="10799763"/>
          </a:xfrm>
          <a:prstGeom prst="rect">
            <a:avLst/>
          </a:prstGeom>
          <a:solidFill>
            <a:srgbClr val="2A3395"/>
          </a:solidFill>
          <a:ln w="12700" cap="flat" cmpd="sng">
            <a:solidFill>
              <a:srgbClr val="2A3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5618162" y="3437731"/>
            <a:ext cx="79629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0" i="0" u="none" strike="noStrike" cap="none">
                <a:solidFill>
                  <a:srgbClr val="3AB9BC"/>
                </a:solidFill>
                <a:latin typeface="Ubuntu"/>
                <a:ea typeface="Ubuntu"/>
                <a:cs typeface="Ubuntu"/>
                <a:sym typeface="Ubuntu"/>
              </a:rPr>
              <a:t>MERCI</a:t>
            </a:r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>
  <p:cSld name="V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 descr="Une image contenant personne, femme, table, intérieur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64287" y="-1"/>
            <a:ext cx="16234938" cy="10799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0" y="0"/>
            <a:ext cx="9599612" cy="10799763"/>
          </a:xfrm>
          <a:prstGeom prst="rect">
            <a:avLst/>
          </a:prstGeom>
          <a:solidFill>
            <a:srgbClr val="FF5019"/>
          </a:solidFill>
          <a:ln w="12700" cap="flat" cmpd="sng">
            <a:solidFill>
              <a:srgbClr val="FF501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3"/>
          <p:cNvCxnSpPr/>
          <p:nvPr/>
        </p:nvCxnSpPr>
        <p:spPr>
          <a:xfrm>
            <a:off x="4275714" y="8657111"/>
            <a:ext cx="1048184" cy="0"/>
          </a:xfrm>
          <a:prstGeom prst="straightConnector1">
            <a:avLst/>
          </a:prstGeom>
          <a:noFill/>
          <a:ln w="127000" cap="flat" cmpd="sng">
            <a:solidFill>
              <a:srgbClr val="1F29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1583078" y="2472196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  <a:defRPr sz="5400">
                <a:solidFill>
                  <a:srgbClr val="1F297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39"/>
              <a:buFont typeface="Ubuntu"/>
              <a:buNone/>
              <a:defRPr sz="503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8162171" y="1554966"/>
            <a:ext cx="9719608" cy="767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48576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5039"/>
              <a:buChar char="•"/>
              <a:defRPr sz="5039"/>
            </a:lvl1pPr>
            <a:lvl2pPr marL="914400" lvl="1" indent="-50857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4409"/>
              <a:buChar char="•"/>
              <a:defRPr sz="4409"/>
            </a:lvl2pPr>
            <a:lvl3pPr marL="1371600" lvl="2" indent="-468566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779"/>
              <a:buChar char="•"/>
              <a:defRPr sz="3779"/>
            </a:lvl3pPr>
            <a:lvl4pPr marL="1828800" lvl="3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4pPr>
            <a:lvl5pPr marL="2286000" lvl="4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5pPr>
            <a:lvl6pPr marL="2743200" lvl="5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6pPr>
            <a:lvl7pPr marL="3200400" lvl="6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7pPr>
            <a:lvl8pPr marL="3657600" lvl="7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8pPr>
            <a:lvl9pPr marL="4114800" lvl="8" indent="-428561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Char char="•"/>
              <a:defRPr sz="3149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2"/>
          </p:nvPr>
        </p:nvSpPr>
        <p:spPr>
          <a:xfrm>
            <a:off x="1322448" y="3239929"/>
            <a:ext cx="6192249" cy="600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1pPr>
            <a:lvl2pPr marL="914400" lvl="1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marL="1371600" lvl="2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3pPr>
            <a:lvl4pPr marL="1828800" lvl="3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4pPr>
            <a:lvl5pPr marL="2286000" lvl="4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5pPr>
            <a:lvl6pPr marL="2743200" lvl="5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6pPr>
            <a:lvl7pPr marL="3200400" lvl="6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7pPr>
            <a:lvl8pPr marL="3657600" lvl="7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8pPr>
            <a:lvl9pPr marL="4114800" lvl="8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1322448" y="719984"/>
            <a:ext cx="6192249" cy="251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39"/>
              <a:buFont typeface="Ubuntu"/>
              <a:buNone/>
              <a:defRPr sz="503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>
            <a:spLocks noGrp="1"/>
          </p:cNvSpPr>
          <p:nvPr>
            <p:ph type="pic" idx="2"/>
          </p:nvPr>
        </p:nvSpPr>
        <p:spPr>
          <a:xfrm>
            <a:off x="8162171" y="1554966"/>
            <a:ext cx="9719608" cy="7674832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1322448" y="3239929"/>
            <a:ext cx="6192249" cy="600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/>
            </a:lvl1pPr>
            <a:lvl2pPr marL="914400" lvl="1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marL="1371600" lvl="2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3pPr>
            <a:lvl4pPr marL="1828800" lvl="3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4pPr>
            <a:lvl5pPr marL="2286000" lvl="4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5pPr>
            <a:lvl6pPr marL="2743200" lvl="5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6pPr>
            <a:lvl7pPr marL="3200400" lvl="6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7pPr>
            <a:lvl8pPr marL="3657600" lvl="7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8pPr>
            <a:lvl9pPr marL="4114800" lvl="8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  <a:defRPr sz="1575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1319947" y="574988"/>
            <a:ext cx="16559332" cy="208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 rot="5400000">
            <a:off x="6173439" y="-1978554"/>
            <a:ext cx="6852350" cy="1655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 rot="5400000">
            <a:off x="11233212" y="3081221"/>
            <a:ext cx="9152300" cy="413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2833551" y="-938617"/>
            <a:ext cx="9152300" cy="1217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4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2A339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9BC"/>
              </a:buClr>
              <a:buSzPts val="4400"/>
              <a:buFont typeface="Arial"/>
              <a:buNone/>
              <a:defRPr sz="4400">
                <a:solidFill>
                  <a:srgbClr val="3AB9B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Vide">
  <p:cSld name="7_V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-1" y="0"/>
            <a:ext cx="17116425" cy="10799763"/>
          </a:xfrm>
          <a:custGeom>
            <a:avLst/>
            <a:gdLst/>
            <a:ahLst/>
            <a:cxnLst/>
            <a:rect l="l" t="t" r="r" b="b"/>
            <a:pathLst>
              <a:path w="11809177" h="10799763" extrusionOk="0">
                <a:moveTo>
                  <a:pt x="0" y="0"/>
                </a:moveTo>
                <a:lnTo>
                  <a:pt x="9933703" y="2665"/>
                </a:lnTo>
                <a:lnTo>
                  <a:pt x="11809177" y="10799237"/>
                </a:lnTo>
                <a:lnTo>
                  <a:pt x="0" y="10799763"/>
                </a:lnTo>
                <a:lnTo>
                  <a:pt x="0" y="0"/>
                </a:lnTo>
                <a:close/>
              </a:path>
            </a:pathLst>
          </a:custGeom>
          <a:solidFill>
            <a:srgbClr val="FF501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2082801" y="4186696"/>
            <a:ext cx="10432710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1309947" y="2692442"/>
            <a:ext cx="16559332" cy="449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448"/>
              <a:buFont typeface="Ubuntu"/>
              <a:buNone/>
              <a:defRPr sz="944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1309947" y="7227343"/>
            <a:ext cx="16559332" cy="236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888888"/>
              </a:buClr>
              <a:buSzPts val="3779"/>
              <a:buNone/>
              <a:defRPr sz="377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3149"/>
              <a:buNone/>
              <a:defRPr sz="314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834"/>
              <a:buNone/>
              <a:defRPr sz="283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888888"/>
              </a:buClr>
              <a:buSzPts val="2520"/>
              <a:buNone/>
              <a:defRPr sz="252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319947" y="574988"/>
            <a:ext cx="16559332" cy="208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319947" y="2874937"/>
            <a:ext cx="8159671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9719607" y="2874937"/>
            <a:ext cx="8159671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322447" y="574988"/>
            <a:ext cx="16559332" cy="208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1322448" y="2647443"/>
            <a:ext cx="8122171" cy="129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3779"/>
              <a:buNone/>
              <a:defRPr sz="3779" b="1"/>
            </a:lvl1pPr>
            <a:lvl2pPr marL="914400" lvl="1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None/>
              <a:defRPr sz="3149" b="1"/>
            </a:lvl2pPr>
            <a:lvl3pPr marL="1371600" lvl="2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 b="1"/>
            </a:lvl3pPr>
            <a:lvl4pPr marL="1828800" lvl="3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4pPr>
            <a:lvl5pPr marL="2286000" lvl="4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5pPr>
            <a:lvl6pPr marL="2743200" lvl="5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6pPr>
            <a:lvl7pPr marL="3200400" lvl="6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7pPr>
            <a:lvl8pPr marL="3657600" lvl="7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8pPr>
            <a:lvl9pPr marL="4114800" lvl="8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1322448" y="3944914"/>
            <a:ext cx="8122171" cy="580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9719608" y="2647443"/>
            <a:ext cx="8162171" cy="1297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3779"/>
              <a:buNone/>
              <a:defRPr sz="3779" b="1"/>
            </a:lvl1pPr>
            <a:lvl2pPr marL="914400" lvl="1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None/>
              <a:defRPr sz="3149" b="1"/>
            </a:lvl2pPr>
            <a:lvl3pPr marL="1371600" lvl="2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None/>
              <a:defRPr sz="2834" b="1"/>
            </a:lvl3pPr>
            <a:lvl4pPr marL="1828800" lvl="3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4pPr>
            <a:lvl5pPr marL="2286000" lvl="4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5pPr>
            <a:lvl6pPr marL="2743200" lvl="5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6pPr>
            <a:lvl7pPr marL="3200400" lvl="6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7pPr>
            <a:lvl8pPr marL="3657600" lvl="7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8pPr>
            <a:lvl9pPr marL="4114800" lvl="8" indent="-2286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520"/>
              <a:buNone/>
              <a:defRPr sz="252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4"/>
          </p:nvPr>
        </p:nvSpPr>
        <p:spPr>
          <a:xfrm>
            <a:off x="9719608" y="3944914"/>
            <a:ext cx="8162171" cy="580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1319947" y="2874937"/>
            <a:ext cx="16244153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8000" algn="l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2A3395"/>
              </a:buClr>
              <a:buSzPts val="4400"/>
              <a:buChar char="•"/>
              <a:defRPr sz="4400">
                <a:solidFill>
                  <a:srgbClr val="2A3395"/>
                </a:solidFill>
              </a:defRPr>
            </a:lvl1pPr>
            <a:lvl2pPr marL="914400" lvl="1" indent="-4572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3600"/>
              <a:buChar char="•"/>
              <a:defRPr sz="3600">
                <a:solidFill>
                  <a:srgbClr val="2A3395"/>
                </a:solidFill>
              </a:defRPr>
            </a:lvl2pPr>
            <a:lvl3pPr marL="1371600" lvl="2" indent="-4318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3200"/>
              <a:buChar char="•"/>
              <a:defRPr sz="3200">
                <a:solidFill>
                  <a:srgbClr val="2A3395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2800"/>
              <a:buChar char="•"/>
              <a:defRPr sz="2800">
                <a:solidFill>
                  <a:srgbClr val="2A3395"/>
                </a:solidFill>
              </a:defRPr>
            </a:lvl4pPr>
            <a:lvl5pPr marL="2286000" lvl="4" indent="-3810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rgbClr val="2A3395"/>
              </a:buClr>
              <a:buSzPts val="2400"/>
              <a:buChar char="•"/>
              <a:defRPr sz="2400">
                <a:solidFill>
                  <a:srgbClr val="2A3395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2" name="Google Shape;52;p9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FF50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4400"/>
              <a:buFont typeface="Arial"/>
              <a:buNone/>
              <a:defRPr sz="4400">
                <a:solidFill>
                  <a:srgbClr val="1F29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>
            <a:off x="1871663" y="574989"/>
            <a:ext cx="16007617" cy="9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Ubuntu"/>
              <a:buNone/>
            </a:pPr>
            <a:endParaRPr sz="5400" b="0" i="0" u="none" strike="noStrike" cap="none">
              <a:solidFill>
                <a:srgbClr val="2A339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56" name="Google Shape;56;p10"/>
          <p:cNvCxnSpPr/>
          <p:nvPr/>
        </p:nvCxnSpPr>
        <p:spPr>
          <a:xfrm>
            <a:off x="1300163" y="1271588"/>
            <a:ext cx="571500" cy="0"/>
          </a:xfrm>
          <a:prstGeom prst="straightConnector1">
            <a:avLst/>
          </a:prstGeom>
          <a:noFill/>
          <a:ln w="127000" cap="flat" cmpd="sng">
            <a:solidFill>
              <a:srgbClr val="FF50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871662" y="574989"/>
            <a:ext cx="14968537" cy="91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4400"/>
              <a:buFont typeface="Ubuntu"/>
              <a:buNone/>
              <a:defRPr sz="4400">
                <a:solidFill>
                  <a:srgbClr val="1F29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319947" y="574988"/>
            <a:ext cx="16559332" cy="208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29"/>
              <a:buFont typeface="Ubuntu"/>
              <a:buNone/>
              <a:defRPr sz="6929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319947" y="2874937"/>
            <a:ext cx="16559332" cy="685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8571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chemeClr val="dk1"/>
              </a:buClr>
              <a:buSzPts val="4409"/>
              <a:buFont typeface="Arial"/>
              <a:buChar char="•"/>
              <a:defRPr sz="4409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468566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779"/>
              <a:buFont typeface="Arial"/>
              <a:buChar char="•"/>
              <a:defRPr sz="3779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marR="0" lvl="2" indent="-428561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3149"/>
              <a:buFont typeface="Arial"/>
              <a:buChar char="•"/>
              <a:defRPr sz="3149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marR="0" lvl="3" indent="-408558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marR="0" lvl="4" indent="-408558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marR="0" lvl="5" indent="-408558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8558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8558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8559" algn="l" rtl="0">
              <a:lnSpc>
                <a:spcPct val="90000"/>
              </a:lnSpc>
              <a:spcBef>
                <a:spcPts val="787"/>
              </a:spcBef>
              <a:spcAft>
                <a:spcPts val="0"/>
              </a:spcAft>
              <a:buClr>
                <a:schemeClr val="dk1"/>
              </a:buClr>
              <a:buSzPts val="2834"/>
              <a:buFont typeface="Arial"/>
              <a:buChar char="•"/>
              <a:defRPr sz="2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319947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359744" y="10009781"/>
            <a:ext cx="6479738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3559452" y="10009781"/>
            <a:ext cx="4319826" cy="57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7725084" y="9432133"/>
            <a:ext cx="1028359" cy="13676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emf"/><Relationship Id="rId5" Type="http://schemas.openxmlformats.org/officeDocument/2006/relationships/diagramData" Target="../diagrams/data1.xml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2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6.m4a"/><Relationship Id="rId7" Type="http://schemas.openxmlformats.org/officeDocument/2006/relationships/diagramQuickStyle" Target="../diagrams/quickStyle3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7.m4a"/><Relationship Id="rId7" Type="http://schemas.openxmlformats.org/officeDocument/2006/relationships/diagramQuickStyle" Target="../diagrams/quickStyle4.xml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.xml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2399903" y="5187300"/>
            <a:ext cx="14399418" cy="157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9448"/>
              <a:buFont typeface="Ubuntu"/>
              <a:buNone/>
            </a:pPr>
            <a:r>
              <a:rPr lang="fr-FR" dirty="0"/>
              <a:t>LES 4 CS</a:t>
            </a:r>
            <a:endParaRPr dirty="0"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399903" y="7288563"/>
            <a:ext cx="14399418" cy="20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6600"/>
              <a:buNone/>
            </a:pPr>
            <a:r>
              <a:rPr lang="fr-FR" dirty="0"/>
              <a:t>« Training </a:t>
            </a:r>
            <a:r>
              <a:rPr lang="fr-FR" dirty="0" err="1"/>
              <a:t>From</a:t>
            </a:r>
            <a:r>
              <a:rPr lang="fr-FR" dirty="0"/>
              <a:t> The Back of The Room » de Sharon L. Bowman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D0760A-3C6B-7A41-A04D-CA7CA94F0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42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CE21C-F4C4-9A4A-B6DA-5AECC6EA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Conclusions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A2490F-7DEC-9E45-B605-FA7F3EAD26AA}"/>
              </a:ext>
            </a:extLst>
          </p:cNvPr>
          <p:cNvSpPr txBox="1"/>
          <p:nvPr/>
        </p:nvSpPr>
        <p:spPr>
          <a:xfrm>
            <a:off x="1871662" y="2645796"/>
            <a:ext cx="159142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Les apprenants sont en mesure de:</a:t>
            </a:r>
          </a:p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 </a:t>
            </a:r>
          </a:p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-résumer </a:t>
            </a:r>
          </a:p>
          <a:p>
            <a:endParaRPr lang="fr-FR" sz="4400" dirty="0">
              <a:solidFill>
                <a:srgbClr val="2A3394"/>
              </a:solidFill>
              <a:latin typeface="Ubuntu" panose="020B0504030602030204" pitchFamily="34" charset="0"/>
            </a:endParaRPr>
          </a:p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-évaluer</a:t>
            </a:r>
          </a:p>
          <a:p>
            <a:endParaRPr lang="fr-FR" sz="4400" dirty="0">
              <a:solidFill>
                <a:srgbClr val="2A3394"/>
              </a:solidFill>
              <a:latin typeface="Ubuntu" panose="020B0504030602030204" pitchFamily="34" charset="0"/>
            </a:endParaRPr>
          </a:p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-célébrer</a:t>
            </a:r>
          </a:p>
          <a:p>
            <a:endParaRPr lang="fr-FR" sz="4400" dirty="0">
              <a:solidFill>
                <a:srgbClr val="2A3394"/>
              </a:solidFill>
              <a:latin typeface="Ubuntu" panose="020B0504030602030204" pitchFamily="34" charset="0"/>
            </a:endParaRPr>
          </a:p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-mettre en place en plan d’action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20ECAD-AFEF-C549-B2CD-ADA126B87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378344"/>
      </p:ext>
    </p:extLst>
  </p:cSld>
  <p:clrMapOvr>
    <a:masterClrMapping/>
  </p:clrMapOvr>
  <p:transition spd="med" advTm="28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2082801" y="4186696"/>
            <a:ext cx="10432710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fr-FR" dirty="0"/>
              <a:t>Training </a:t>
            </a:r>
            <a:r>
              <a:rPr lang="fr-FR" dirty="0" err="1"/>
              <a:t>from</a:t>
            </a:r>
            <a:r>
              <a:rPr lang="fr-FR" dirty="0"/>
              <a:t> the BACK of the Room</a:t>
            </a:r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fr-FR" dirty="0"/>
              <a:t>--------</a:t>
            </a:r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fr-FR" dirty="0"/>
              <a:t>65 </a:t>
            </a:r>
            <a:r>
              <a:rPr lang="fr-FR" dirty="0" err="1"/>
              <a:t>ways</a:t>
            </a:r>
            <a:r>
              <a:rPr lang="fr-FR" dirty="0"/>
              <a:t> to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aside</a:t>
            </a:r>
            <a:r>
              <a:rPr lang="fr-FR" dirty="0"/>
              <a:t> and let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learn</a:t>
            </a:r>
            <a:endParaRPr lang="fr-FR" dirty="0"/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fr-FR" dirty="0"/>
              <a:t>--------</a:t>
            </a:r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fr-FR" dirty="0"/>
              <a:t>Sharon L. Bowman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A1B7EB-3B66-CF45-9B59-32F7D5396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125">
        <p:fade/>
      </p:transition>
    </mc:Choice>
    <mc:Fallback>
      <p:transition advTm="24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body" idx="1"/>
          </p:nvPr>
        </p:nvSpPr>
        <p:spPr>
          <a:xfrm>
            <a:off x="1583078" y="2472196"/>
            <a:ext cx="6433456" cy="39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</a:pPr>
            <a:r>
              <a:rPr lang="fr-FR" dirty="0"/>
              <a:t>Enseigner depuis le fond de la classe</a:t>
            </a:r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</a:pPr>
            <a:endParaRPr lang="fr-FR" dirty="0"/>
          </a:p>
          <a:p>
            <a:pPr marL="359976" lvl="0" indent="-35997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2979"/>
              </a:buClr>
              <a:buSzPts val="5400"/>
              <a:buNone/>
            </a:pPr>
            <a:r>
              <a:rPr lang="fr-FR" dirty="0"/>
              <a:t>Introduction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A7AEA-F5F6-A247-886E-52B4E5AD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1871662" y="535071"/>
            <a:ext cx="15692438" cy="98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B9BC"/>
              </a:buClr>
              <a:buSzPts val="4400"/>
              <a:buFont typeface="Arial"/>
              <a:buNone/>
            </a:pPr>
            <a:r>
              <a:rPr lang="fr-FR" b="1" dirty="0"/>
              <a:t>Qu’est-ce que c’est?</a:t>
            </a:r>
            <a:endParaRPr b="1" dirty="0"/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253B8CC2-C814-664B-AA17-DF24C5B2A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259186"/>
              </p:ext>
            </p:extLst>
          </p:nvPr>
        </p:nvGraphicFramePr>
        <p:xfrm>
          <a:off x="5056447" y="1309992"/>
          <a:ext cx="12799483" cy="8532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811C8AB-6DC9-0A46-AE78-72ECCC3FE040}"/>
              </a:ext>
            </a:extLst>
          </p:cNvPr>
          <p:cNvSpPr txBox="1"/>
          <p:nvPr/>
        </p:nvSpPr>
        <p:spPr>
          <a:xfrm>
            <a:off x="1871662" y="8745697"/>
            <a:ext cx="485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APPRENTISSAGE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C93113-9E9D-514B-A6E3-01E81A80F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1662" y="5408812"/>
            <a:ext cx="4149810" cy="31123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664FA3-3939-DC4B-B327-E43CCC220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274"/>
            <a:ext cx="19199225" cy="107932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E4B0F5-6A66-4D43-B02D-985CC6620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12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3CA999-1277-9244-B045-16583845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4900" b="1" dirty="0"/>
            </a:br>
            <a:r>
              <a:rPr lang="fr-FR" sz="4900" b="1" dirty="0"/>
              <a:t>Comment</a:t>
            </a:r>
            <a:r>
              <a:rPr lang="fr-FR" b="1" dirty="0"/>
              <a:t> cela fonctionne ?</a:t>
            </a:r>
            <a:br>
              <a:rPr lang="fr-FR" dirty="0"/>
            </a:b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FE2F3B8-812F-E343-AE7D-967C1A7E0E66}"/>
              </a:ext>
            </a:extLst>
          </p:cNvPr>
          <p:cNvGrpSpPr/>
          <p:nvPr/>
        </p:nvGrpSpPr>
        <p:grpSpPr>
          <a:xfrm>
            <a:off x="1680537" y="1779398"/>
            <a:ext cx="4064000" cy="3464306"/>
            <a:chOff x="1680537" y="1779398"/>
            <a:chExt cx="4064000" cy="346430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D919DC3-A2CE-9E4A-B162-1091BDB5B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0537" y="1779398"/>
              <a:ext cx="4064000" cy="27051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1FCB606-FA32-004F-B64F-664C29C11D51}"/>
                </a:ext>
              </a:extLst>
            </p:cNvPr>
            <p:cNvSpPr txBox="1"/>
            <p:nvPr/>
          </p:nvSpPr>
          <p:spPr>
            <a:xfrm>
              <a:off x="1680537" y="4843594"/>
              <a:ext cx="3681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2A3394"/>
                  </a:solidFill>
                  <a:latin typeface="Ubuntu" panose="020B0504030602030204" pitchFamily="34" charset="0"/>
                </a:rPr>
                <a:t>Observation</a:t>
              </a:r>
              <a:endParaRPr lang="fr-FR" sz="2000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72ED13-A42F-534E-9E44-7E4E4244DF7D}"/>
              </a:ext>
            </a:extLst>
          </p:cNvPr>
          <p:cNvGrpSpPr/>
          <p:nvPr/>
        </p:nvGrpSpPr>
        <p:grpSpPr>
          <a:xfrm>
            <a:off x="7105506" y="1755577"/>
            <a:ext cx="4064000" cy="3488127"/>
            <a:chOff x="7105506" y="1755577"/>
            <a:chExt cx="4064000" cy="348812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FF2B85C-7A91-9344-9D21-6376DDC6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5506" y="1755577"/>
              <a:ext cx="4064000" cy="27051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A0681FB-E0C8-844A-8FBB-E6FE5E094633}"/>
                </a:ext>
              </a:extLst>
            </p:cNvPr>
            <p:cNvSpPr txBox="1"/>
            <p:nvPr/>
          </p:nvSpPr>
          <p:spPr>
            <a:xfrm>
              <a:off x="7105506" y="4843594"/>
              <a:ext cx="31258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2A3394"/>
                  </a:solidFill>
                  <a:latin typeface="Ubuntu" panose="020B0504030602030204" pitchFamily="34" charset="0"/>
                </a:rPr>
                <a:t>Découverte</a:t>
              </a:r>
              <a:endParaRPr lang="fr-FR" sz="2000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60D05193-28BF-444D-82EC-04852F4B1A31}"/>
              </a:ext>
            </a:extLst>
          </p:cNvPr>
          <p:cNvGrpSpPr/>
          <p:nvPr/>
        </p:nvGrpSpPr>
        <p:grpSpPr>
          <a:xfrm>
            <a:off x="12530475" y="1755577"/>
            <a:ext cx="2561392" cy="3488128"/>
            <a:chOff x="12530475" y="1755577"/>
            <a:chExt cx="2561392" cy="348812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CF20F6E-064E-2B4A-9E5E-50877738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30475" y="1755577"/>
              <a:ext cx="2561392" cy="27051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656EF67-55EC-D644-8A25-AA0212C50D42}"/>
                </a:ext>
              </a:extLst>
            </p:cNvPr>
            <p:cNvSpPr txBox="1"/>
            <p:nvPr/>
          </p:nvSpPr>
          <p:spPr>
            <a:xfrm>
              <a:off x="12530475" y="4843595"/>
              <a:ext cx="2561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2A3394"/>
                  </a:solidFill>
                  <a:latin typeface="Ubuntu" panose="020B0504030602030204" pitchFamily="34" charset="0"/>
                </a:rPr>
                <a:t>Expérimentation</a:t>
              </a:r>
              <a:endParaRPr lang="fr-FR" sz="2000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2427881-00A4-D94D-9504-E0F43A16833F}"/>
              </a:ext>
            </a:extLst>
          </p:cNvPr>
          <p:cNvGrpSpPr/>
          <p:nvPr/>
        </p:nvGrpSpPr>
        <p:grpSpPr>
          <a:xfrm>
            <a:off x="1489412" y="5895094"/>
            <a:ext cx="4064000" cy="3105210"/>
            <a:chOff x="1489412" y="5895094"/>
            <a:chExt cx="4064000" cy="310521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FFBEA79-5DE2-364F-A2FC-1D21CC93E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9412" y="5895094"/>
              <a:ext cx="4064000" cy="27051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8FAF104-C9ED-C949-905D-B7ABA9E93856}"/>
                </a:ext>
              </a:extLst>
            </p:cNvPr>
            <p:cNvSpPr txBox="1"/>
            <p:nvPr/>
          </p:nvSpPr>
          <p:spPr>
            <a:xfrm>
              <a:off x="1572461" y="8600194"/>
              <a:ext cx="37898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2A3394"/>
                  </a:solidFill>
                  <a:latin typeface="Ubuntu" panose="020B0504030602030204" pitchFamily="34" charset="0"/>
                </a:rPr>
                <a:t>Interaction</a:t>
              </a:r>
              <a:endParaRPr lang="fr-FR" sz="20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DA85346-3596-8641-AA3D-967B597C0D19}"/>
              </a:ext>
            </a:extLst>
          </p:cNvPr>
          <p:cNvGrpSpPr/>
          <p:nvPr/>
        </p:nvGrpSpPr>
        <p:grpSpPr>
          <a:xfrm>
            <a:off x="7105506" y="5809409"/>
            <a:ext cx="4606596" cy="3191838"/>
            <a:chOff x="7105506" y="5809409"/>
            <a:chExt cx="4606596" cy="319183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12AB180-20BB-C74D-B2A4-770AE0D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15183" y="5809409"/>
              <a:ext cx="4064000" cy="26289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7068822-07FC-534B-9188-7944F5FBA556}"/>
                </a:ext>
              </a:extLst>
            </p:cNvPr>
            <p:cNvSpPr txBox="1"/>
            <p:nvPr/>
          </p:nvSpPr>
          <p:spPr>
            <a:xfrm>
              <a:off x="7105506" y="8601137"/>
              <a:ext cx="4606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2A3394"/>
                  </a:solidFill>
                  <a:latin typeface="Ubuntu" panose="020B0504030602030204" pitchFamily="34" charset="0"/>
                </a:rPr>
                <a:t>Échanges, défis en groupe ,ressources</a:t>
              </a: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748AB0C-998A-D04D-A1D1-B6AADFD6A7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9231031"/>
      </p:ext>
    </p:extLst>
  </p:cSld>
  <p:clrMapOvr>
    <a:masterClrMapping/>
  </p:clrMapOvr>
  <p:transition spd="med" advTm="304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26C64-B679-9E46-937A-5C8AB1870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b="1" dirty="0"/>
            </a:br>
            <a:r>
              <a:rPr lang="fr-FR" b="1" dirty="0"/>
              <a:t>Quel est le but de cette approche ?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AB4137A-E002-5743-A970-1FA2022F7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583756"/>
              </p:ext>
            </p:extLst>
          </p:nvPr>
        </p:nvGraphicFramePr>
        <p:xfrm>
          <a:off x="3856701" y="2251697"/>
          <a:ext cx="11722359" cy="6252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B9A5B3-ABDB-CD4E-9E30-A8ABDC2CB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924497"/>
      </p:ext>
    </p:extLst>
  </p:cSld>
  <p:clrMapOvr>
    <a:masterClrMapping/>
  </p:clrMapOvr>
  <p:transition spd="med" advTm="41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FCF062-FD9E-0842-932A-C4B900FB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b="1" dirty="0"/>
            </a:br>
            <a:r>
              <a:rPr lang="fr-FR" b="1" dirty="0"/>
              <a:t>Que représentent ces 4 CS ?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9996D89-DB84-FA42-858E-AD57CD097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082461"/>
              </p:ext>
            </p:extLst>
          </p:nvPr>
        </p:nvGraphicFramePr>
        <p:xfrm>
          <a:off x="3318139" y="1569398"/>
          <a:ext cx="12799483" cy="8532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25B1A5-655E-5948-9A60-688E0081CD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99193"/>
      </p:ext>
    </p:extLst>
  </p:cSld>
  <p:clrMapOvr>
    <a:masterClrMapping/>
  </p:clrMapOvr>
  <p:transition spd="med" advTm="19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D3296B-E8E3-304E-8A54-E074F070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Connections – Comment connecter les apprenants?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5BADC48D-A403-F54F-8DC8-39C3D9A1A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738937"/>
              </p:ext>
            </p:extLst>
          </p:nvPr>
        </p:nvGraphicFramePr>
        <p:xfrm>
          <a:off x="3318139" y="1819187"/>
          <a:ext cx="12799483" cy="8532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B8D621-97D6-884D-BACF-BB38F5BF3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634857"/>
      </p:ext>
    </p:extLst>
  </p:cSld>
  <p:clrMapOvr>
    <a:masterClrMapping/>
  </p:clrMapOvr>
  <p:transition spd="med" advTm="333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DA80DB-3389-0945-B60E-3D204552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Concepts – Comment amener à assimiler la théorie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FB176B-50AB-5741-B446-F3559F7561C8}"/>
              </a:ext>
            </a:extLst>
          </p:cNvPr>
          <p:cNvSpPr txBox="1"/>
          <p:nvPr/>
        </p:nvSpPr>
        <p:spPr>
          <a:xfrm>
            <a:off x="1871662" y="2107096"/>
            <a:ext cx="15692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Les apprenants vont assimiler le concept/savoir ou savoir-faire dispensé en variant les approches/supports. </a:t>
            </a:r>
          </a:p>
          <a:p>
            <a:endParaRPr lang="fr-FR" sz="4400" dirty="0">
              <a:solidFill>
                <a:srgbClr val="2A3394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9EF650-EB47-F546-9D18-D6B6E7CE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662" y="4046219"/>
            <a:ext cx="1422688" cy="2242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27CFD4-122D-2E47-8BBA-93CE674B9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791" y="4230754"/>
            <a:ext cx="2239328" cy="2239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0ED374-55A5-7A41-B1EA-1053B9CA9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001" y="4230754"/>
            <a:ext cx="2376488" cy="23764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971D31-846A-2448-9658-1164268DE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7594" y="4332034"/>
            <a:ext cx="2650808" cy="18555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FAD30-A199-0B4E-B25B-75B2185A0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0429" y="6897369"/>
            <a:ext cx="5011689" cy="28190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6B6F34-2376-7D41-BF70-8E479CB10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6991" y="7269537"/>
            <a:ext cx="2028508" cy="25159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3DFB77-736F-DE4C-A003-BF4D094BA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53027" y="7478861"/>
            <a:ext cx="2819942" cy="20973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F9F75D-E3E2-D242-A1BA-53FA3538F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824116"/>
      </p:ext>
    </p:extLst>
  </p:cSld>
  <p:clrMapOvr>
    <a:masterClrMapping/>
  </p:clrMapOvr>
  <p:transition spd="med" advTm="424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CE21C-F4C4-9A4A-B6DA-5AECC6EA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Concrete</a:t>
            </a:r>
            <a:r>
              <a:rPr lang="fr-FR" b="1" dirty="0"/>
              <a:t> practice - La pratique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B818B876-A08F-1340-9DF0-34B29DC05D15}"/>
              </a:ext>
            </a:extLst>
          </p:cNvPr>
          <p:cNvSpPr/>
          <p:nvPr/>
        </p:nvSpPr>
        <p:spPr>
          <a:xfrm>
            <a:off x="2194560" y="2857500"/>
            <a:ext cx="2926080" cy="1874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604FD857-195D-8842-A2FF-A7B59583B3ED}"/>
              </a:ext>
            </a:extLst>
          </p:cNvPr>
          <p:cNvSpPr/>
          <p:nvPr/>
        </p:nvSpPr>
        <p:spPr>
          <a:xfrm>
            <a:off x="2346960" y="7490460"/>
            <a:ext cx="2926080" cy="1874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7942A925-7A79-424A-9889-9D4246C68F38}"/>
              </a:ext>
            </a:extLst>
          </p:cNvPr>
          <p:cNvSpPr/>
          <p:nvPr/>
        </p:nvSpPr>
        <p:spPr>
          <a:xfrm>
            <a:off x="2346960" y="5036820"/>
            <a:ext cx="2926080" cy="1874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992AB3-6866-2D4E-B384-1713BCFCB817}"/>
              </a:ext>
            </a:extLst>
          </p:cNvPr>
          <p:cNvSpPr txBox="1"/>
          <p:nvPr/>
        </p:nvSpPr>
        <p:spPr>
          <a:xfrm>
            <a:off x="6012180" y="3410039"/>
            <a:ext cx="971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activement engagés dans des tâches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EFE5CA-AD56-404C-87EE-89738AF1965F}"/>
              </a:ext>
            </a:extLst>
          </p:cNvPr>
          <p:cNvSpPr txBox="1"/>
          <p:nvPr/>
        </p:nvSpPr>
        <p:spPr>
          <a:xfrm>
            <a:off x="6012180" y="5680797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application d’une nouvelle compétence</a:t>
            </a:r>
            <a:endParaRPr lang="fr-FR" sz="4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7F0A96-AFA4-644A-B73A-CA4B055D958C}"/>
              </a:ext>
            </a:extLst>
          </p:cNvPr>
          <p:cNvSpPr txBox="1"/>
          <p:nvPr/>
        </p:nvSpPr>
        <p:spPr>
          <a:xfrm>
            <a:off x="6012180" y="7918430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rgbClr val="2A3394"/>
                </a:solidFill>
                <a:latin typeface="Ubuntu" panose="020B0504030602030204" pitchFamily="34" charset="0"/>
              </a:rPr>
              <a:t>révision active de la notion en cours d’acquisition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ED68D8-AD52-3D4F-9103-0353F5E21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70525" y="97710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097758"/>
      </p:ext>
    </p:extLst>
  </p:cSld>
  <p:clrMapOvr>
    <a:masterClrMapping/>
  </p:clrMapOvr>
  <p:transition spd="med" advTm="220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7|8.3|1.6|2.1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3.6|2.5|2|1.4|2|4.2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1|1.6|5|1.5|2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5|3.1|3.5|2.3|1.9"/>
</p:tagLst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205</Words>
  <Application>Microsoft Macintosh PowerPoint</Application>
  <PresentationFormat>Personnalisé</PresentationFormat>
  <Paragraphs>54</Paragraphs>
  <Slides>11</Slides>
  <Notes>4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Ubuntu</vt:lpstr>
      <vt:lpstr>Calibri</vt:lpstr>
      <vt:lpstr>Arial</vt:lpstr>
      <vt:lpstr>Thème Office</vt:lpstr>
      <vt:lpstr>LES 4 CS</vt:lpstr>
      <vt:lpstr>Présentation PowerPoint</vt:lpstr>
      <vt:lpstr>Qu’est-ce que c’est?</vt:lpstr>
      <vt:lpstr> Comment cela fonctionne ? </vt:lpstr>
      <vt:lpstr> Quel est le but de cette approche ? </vt:lpstr>
      <vt:lpstr> Que représentent ces 4 CS ? </vt:lpstr>
      <vt:lpstr>Connections – Comment connecter les apprenants?</vt:lpstr>
      <vt:lpstr>Concepts – Comment amener à assimiler la théorie ?</vt:lpstr>
      <vt:lpstr>Concrete practice - La pratique</vt:lpstr>
      <vt:lpstr>Conclusions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4 CS</dc:title>
  <cp:lastModifiedBy>laetitia ferrard</cp:lastModifiedBy>
  <cp:revision>21</cp:revision>
  <cp:lastPrinted>2021-09-05T13:58:16Z</cp:lastPrinted>
  <dcterms:modified xsi:type="dcterms:W3CDTF">2021-09-08T12:53:51Z</dcterms:modified>
</cp:coreProperties>
</file>